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5" r:id="rId3"/>
    <p:sldId id="266" r:id="rId4"/>
    <p:sldId id="268" r:id="rId5"/>
    <p:sldId id="267" r:id="rId6"/>
    <p:sldId id="269" r:id="rId7"/>
    <p:sldId id="270" r:id="rId8"/>
    <p:sldId id="260" r:id="rId9"/>
    <p:sldId id="261" r:id="rId10"/>
    <p:sldId id="256" r:id="rId11"/>
    <p:sldId id="258" r:id="rId12"/>
    <p:sldId id="263" r:id="rId13"/>
    <p:sldId id="264" r:id="rId14"/>
    <p:sldId id="257" r:id="rId15"/>
    <p:sldId id="262" r:id="rId1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600CC"/>
    <a:srgbClr val="00BFBF"/>
    <a:srgbClr val="FF00FF"/>
    <a:srgbClr val="BF00BF"/>
    <a:srgbClr val="009999"/>
    <a:srgbClr val="6600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200" d="100"/>
          <a:sy n="200" d="100"/>
        </p:scale>
        <p:origin x="-900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2016/5/19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2016/5/19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2016/5/19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2016/5/19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2016/5/19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2016/5/19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2016/5/19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2016/5/19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2016/5/19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2016/5/19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2016/5/19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2016/5/19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12" Type="http://schemas.openxmlformats.org/officeDocument/2006/relationships/image" Target="../media/image290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emf"/><Relationship Id="rId11" Type="http://schemas.openxmlformats.org/officeDocument/2006/relationships/image" Target="../media/image280.png"/><Relationship Id="rId5" Type="http://schemas.openxmlformats.org/officeDocument/2006/relationships/image" Target="../media/image57.emf"/><Relationship Id="rId10" Type="http://schemas.openxmlformats.org/officeDocument/2006/relationships/image" Target="../media/image270.png"/><Relationship Id="rId4" Type="http://schemas.openxmlformats.org/officeDocument/2006/relationships/image" Target="../media/image56.emf"/><Relationship Id="rId9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55.emf"/><Relationship Id="rId7" Type="http://schemas.openxmlformats.org/officeDocument/2006/relationships/image" Target="../media/image350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59.emf"/><Relationship Id="rId4" Type="http://schemas.openxmlformats.org/officeDocument/2006/relationships/image" Target="../media/image58.emf"/><Relationship Id="rId9" Type="http://schemas.openxmlformats.org/officeDocument/2006/relationships/image" Target="../media/image3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4" name="グループ化 4343"/>
          <p:cNvGrpSpPr/>
          <p:nvPr/>
        </p:nvGrpSpPr>
        <p:grpSpPr>
          <a:xfrm>
            <a:off x="4714161" y="1259404"/>
            <a:ext cx="3024336" cy="1126130"/>
            <a:chOff x="725488" y="2844801"/>
            <a:chExt cx="3603625" cy="2116138"/>
          </a:xfrm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725488" y="2844801"/>
              <a:ext cx="3603625" cy="211613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 flipV="1">
              <a:off x="725488" y="2844801"/>
              <a:ext cx="0" cy="2116138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725488" y="2844801"/>
              <a:ext cx="3603625" cy="0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4329113" y="2844801"/>
              <a:ext cx="0" cy="2116138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H="1">
              <a:off x="725488" y="4960938"/>
              <a:ext cx="3603625" cy="0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725488" y="4960938"/>
              <a:ext cx="36036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725488" y="2844801"/>
              <a:ext cx="36036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725488" y="2844801"/>
              <a:ext cx="0" cy="21161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 flipV="1">
              <a:off x="4329113" y="2844801"/>
              <a:ext cx="0" cy="21161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725488" y="4960938"/>
              <a:ext cx="36036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V="1">
              <a:off x="725488" y="2844801"/>
              <a:ext cx="0" cy="21161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 flipV="1">
              <a:off x="1052513" y="4924426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1052513" y="2844801"/>
              <a:ext cx="0" cy="38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V="1">
              <a:off x="1379538" y="4924426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>
              <a:off x="1379538" y="2844801"/>
              <a:ext cx="0" cy="38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 flipV="1">
              <a:off x="1708150" y="4924426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1708150" y="2844801"/>
              <a:ext cx="0" cy="38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 flipV="1">
              <a:off x="2036763" y="4924426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2036763" y="2844801"/>
              <a:ext cx="0" cy="38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096" name="Line 32"/>
            <p:cNvSpPr>
              <a:spLocks noChangeShapeType="1"/>
            </p:cNvSpPr>
            <p:nvPr/>
          </p:nvSpPr>
          <p:spPr bwMode="auto">
            <a:xfrm flipV="1">
              <a:off x="2363788" y="4924426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097" name="Line 33"/>
            <p:cNvSpPr>
              <a:spLocks noChangeShapeType="1"/>
            </p:cNvSpPr>
            <p:nvPr/>
          </p:nvSpPr>
          <p:spPr bwMode="auto">
            <a:xfrm>
              <a:off x="2363788" y="2844801"/>
              <a:ext cx="0" cy="38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01" name="Line 35"/>
            <p:cNvSpPr>
              <a:spLocks noChangeShapeType="1"/>
            </p:cNvSpPr>
            <p:nvPr/>
          </p:nvSpPr>
          <p:spPr bwMode="auto">
            <a:xfrm flipV="1">
              <a:off x="2690813" y="4924426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02" name="Line 36"/>
            <p:cNvSpPr>
              <a:spLocks noChangeShapeType="1"/>
            </p:cNvSpPr>
            <p:nvPr/>
          </p:nvSpPr>
          <p:spPr bwMode="auto">
            <a:xfrm>
              <a:off x="2690813" y="2844801"/>
              <a:ext cx="0" cy="38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04" name="Line 38"/>
            <p:cNvSpPr>
              <a:spLocks noChangeShapeType="1"/>
            </p:cNvSpPr>
            <p:nvPr/>
          </p:nvSpPr>
          <p:spPr bwMode="auto">
            <a:xfrm flipV="1">
              <a:off x="3019425" y="4924426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05" name="Line 39"/>
            <p:cNvSpPr>
              <a:spLocks noChangeShapeType="1"/>
            </p:cNvSpPr>
            <p:nvPr/>
          </p:nvSpPr>
          <p:spPr bwMode="auto">
            <a:xfrm>
              <a:off x="3019425" y="2844801"/>
              <a:ext cx="0" cy="38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07" name="Line 41"/>
            <p:cNvSpPr>
              <a:spLocks noChangeShapeType="1"/>
            </p:cNvSpPr>
            <p:nvPr/>
          </p:nvSpPr>
          <p:spPr bwMode="auto">
            <a:xfrm flipV="1">
              <a:off x="3346450" y="4924426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08" name="Line 42"/>
            <p:cNvSpPr>
              <a:spLocks noChangeShapeType="1"/>
            </p:cNvSpPr>
            <p:nvPr/>
          </p:nvSpPr>
          <p:spPr bwMode="auto">
            <a:xfrm>
              <a:off x="3346450" y="2844801"/>
              <a:ext cx="0" cy="38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10" name="Line 44"/>
            <p:cNvSpPr>
              <a:spLocks noChangeShapeType="1"/>
            </p:cNvSpPr>
            <p:nvPr/>
          </p:nvSpPr>
          <p:spPr bwMode="auto">
            <a:xfrm flipV="1">
              <a:off x="3675063" y="4924426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11" name="Line 45"/>
            <p:cNvSpPr>
              <a:spLocks noChangeShapeType="1"/>
            </p:cNvSpPr>
            <p:nvPr/>
          </p:nvSpPr>
          <p:spPr bwMode="auto">
            <a:xfrm>
              <a:off x="3675063" y="2844801"/>
              <a:ext cx="0" cy="38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13" name="Line 47"/>
            <p:cNvSpPr>
              <a:spLocks noChangeShapeType="1"/>
            </p:cNvSpPr>
            <p:nvPr/>
          </p:nvSpPr>
          <p:spPr bwMode="auto">
            <a:xfrm flipV="1">
              <a:off x="4002088" y="4924426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14" name="Line 48"/>
            <p:cNvSpPr>
              <a:spLocks noChangeShapeType="1"/>
            </p:cNvSpPr>
            <p:nvPr/>
          </p:nvSpPr>
          <p:spPr bwMode="auto">
            <a:xfrm>
              <a:off x="4002088" y="2844801"/>
              <a:ext cx="0" cy="38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17" name="Line 51"/>
            <p:cNvSpPr>
              <a:spLocks noChangeShapeType="1"/>
            </p:cNvSpPr>
            <p:nvPr/>
          </p:nvSpPr>
          <p:spPr bwMode="auto">
            <a:xfrm>
              <a:off x="725488" y="4960938"/>
              <a:ext cx="3651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18" name="Line 52"/>
            <p:cNvSpPr>
              <a:spLocks noChangeShapeType="1"/>
            </p:cNvSpPr>
            <p:nvPr/>
          </p:nvSpPr>
          <p:spPr bwMode="auto">
            <a:xfrm flipH="1">
              <a:off x="4294188" y="496093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20" name="Line 54"/>
            <p:cNvSpPr>
              <a:spLocks noChangeShapeType="1"/>
            </p:cNvSpPr>
            <p:nvPr/>
          </p:nvSpPr>
          <p:spPr bwMode="auto">
            <a:xfrm>
              <a:off x="725488" y="4725988"/>
              <a:ext cx="3651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21" name="Line 55"/>
            <p:cNvSpPr>
              <a:spLocks noChangeShapeType="1"/>
            </p:cNvSpPr>
            <p:nvPr/>
          </p:nvSpPr>
          <p:spPr bwMode="auto">
            <a:xfrm flipH="1">
              <a:off x="4294188" y="47259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25" name="Line 59"/>
            <p:cNvSpPr>
              <a:spLocks noChangeShapeType="1"/>
            </p:cNvSpPr>
            <p:nvPr/>
          </p:nvSpPr>
          <p:spPr bwMode="auto">
            <a:xfrm>
              <a:off x="725488" y="4491038"/>
              <a:ext cx="3651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26" name="Line 60"/>
            <p:cNvSpPr>
              <a:spLocks noChangeShapeType="1"/>
            </p:cNvSpPr>
            <p:nvPr/>
          </p:nvSpPr>
          <p:spPr bwMode="auto">
            <a:xfrm flipH="1">
              <a:off x="4294188" y="449103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30" name="Line 64"/>
            <p:cNvSpPr>
              <a:spLocks noChangeShapeType="1"/>
            </p:cNvSpPr>
            <p:nvPr/>
          </p:nvSpPr>
          <p:spPr bwMode="auto">
            <a:xfrm>
              <a:off x="725488" y="4256088"/>
              <a:ext cx="3651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31" name="Line 65"/>
            <p:cNvSpPr>
              <a:spLocks noChangeShapeType="1"/>
            </p:cNvSpPr>
            <p:nvPr/>
          </p:nvSpPr>
          <p:spPr bwMode="auto">
            <a:xfrm flipH="1">
              <a:off x="4294188" y="42560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35" name="Line 69"/>
            <p:cNvSpPr>
              <a:spLocks noChangeShapeType="1"/>
            </p:cNvSpPr>
            <p:nvPr/>
          </p:nvSpPr>
          <p:spPr bwMode="auto">
            <a:xfrm>
              <a:off x="725488" y="4021138"/>
              <a:ext cx="3651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36" name="Line 70"/>
            <p:cNvSpPr>
              <a:spLocks noChangeShapeType="1"/>
            </p:cNvSpPr>
            <p:nvPr/>
          </p:nvSpPr>
          <p:spPr bwMode="auto">
            <a:xfrm flipH="1">
              <a:off x="4294188" y="402113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40" name="Line 74"/>
            <p:cNvSpPr>
              <a:spLocks noChangeShapeType="1"/>
            </p:cNvSpPr>
            <p:nvPr/>
          </p:nvSpPr>
          <p:spPr bwMode="auto">
            <a:xfrm>
              <a:off x="725488" y="3786188"/>
              <a:ext cx="3651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41" name="Line 75"/>
            <p:cNvSpPr>
              <a:spLocks noChangeShapeType="1"/>
            </p:cNvSpPr>
            <p:nvPr/>
          </p:nvSpPr>
          <p:spPr bwMode="auto">
            <a:xfrm flipH="1">
              <a:off x="4294188" y="37861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43" name="Line 77"/>
            <p:cNvSpPr>
              <a:spLocks noChangeShapeType="1"/>
            </p:cNvSpPr>
            <p:nvPr/>
          </p:nvSpPr>
          <p:spPr bwMode="auto">
            <a:xfrm>
              <a:off x="725488" y="3551238"/>
              <a:ext cx="3651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44" name="Line 78"/>
            <p:cNvSpPr>
              <a:spLocks noChangeShapeType="1"/>
            </p:cNvSpPr>
            <p:nvPr/>
          </p:nvSpPr>
          <p:spPr bwMode="auto">
            <a:xfrm flipH="1">
              <a:off x="4294188" y="355123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48" name="Line 82"/>
            <p:cNvSpPr>
              <a:spLocks noChangeShapeType="1"/>
            </p:cNvSpPr>
            <p:nvPr/>
          </p:nvSpPr>
          <p:spPr bwMode="auto">
            <a:xfrm>
              <a:off x="725488" y="3317876"/>
              <a:ext cx="3651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49" name="Line 83"/>
            <p:cNvSpPr>
              <a:spLocks noChangeShapeType="1"/>
            </p:cNvSpPr>
            <p:nvPr/>
          </p:nvSpPr>
          <p:spPr bwMode="auto">
            <a:xfrm flipH="1">
              <a:off x="4294188" y="3317876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53" name="Line 87"/>
            <p:cNvSpPr>
              <a:spLocks noChangeShapeType="1"/>
            </p:cNvSpPr>
            <p:nvPr/>
          </p:nvSpPr>
          <p:spPr bwMode="auto">
            <a:xfrm>
              <a:off x="725488" y="3081338"/>
              <a:ext cx="3651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54" name="Line 88"/>
            <p:cNvSpPr>
              <a:spLocks noChangeShapeType="1"/>
            </p:cNvSpPr>
            <p:nvPr/>
          </p:nvSpPr>
          <p:spPr bwMode="auto">
            <a:xfrm flipH="1">
              <a:off x="4294188" y="308133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58" name="Line 92"/>
            <p:cNvSpPr>
              <a:spLocks noChangeShapeType="1"/>
            </p:cNvSpPr>
            <p:nvPr/>
          </p:nvSpPr>
          <p:spPr bwMode="auto">
            <a:xfrm>
              <a:off x="725488" y="2844801"/>
              <a:ext cx="3651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59" name="Line 93"/>
            <p:cNvSpPr>
              <a:spLocks noChangeShapeType="1"/>
            </p:cNvSpPr>
            <p:nvPr/>
          </p:nvSpPr>
          <p:spPr bwMode="auto">
            <a:xfrm flipH="1">
              <a:off x="4294188" y="2844801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63" name="Line 97"/>
            <p:cNvSpPr>
              <a:spLocks noChangeShapeType="1"/>
            </p:cNvSpPr>
            <p:nvPr/>
          </p:nvSpPr>
          <p:spPr bwMode="auto">
            <a:xfrm>
              <a:off x="725488" y="4960938"/>
              <a:ext cx="36036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64" name="Line 98"/>
            <p:cNvSpPr>
              <a:spLocks noChangeShapeType="1"/>
            </p:cNvSpPr>
            <p:nvPr/>
          </p:nvSpPr>
          <p:spPr bwMode="auto">
            <a:xfrm>
              <a:off x="725488" y="2844801"/>
              <a:ext cx="36036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65" name="Line 99"/>
            <p:cNvSpPr>
              <a:spLocks noChangeShapeType="1"/>
            </p:cNvSpPr>
            <p:nvPr/>
          </p:nvSpPr>
          <p:spPr bwMode="auto">
            <a:xfrm flipV="1">
              <a:off x="725488" y="2844801"/>
              <a:ext cx="0" cy="21161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66" name="Line 100"/>
            <p:cNvSpPr>
              <a:spLocks noChangeShapeType="1"/>
            </p:cNvSpPr>
            <p:nvPr/>
          </p:nvSpPr>
          <p:spPr bwMode="auto">
            <a:xfrm flipV="1">
              <a:off x="4329113" y="2844801"/>
              <a:ext cx="0" cy="21161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67" name="Rectangle 101"/>
            <p:cNvSpPr>
              <a:spLocks noChangeArrowheads="1"/>
            </p:cNvSpPr>
            <p:nvPr/>
          </p:nvSpPr>
          <p:spPr bwMode="auto">
            <a:xfrm>
              <a:off x="922338" y="3613151"/>
              <a:ext cx="261937" cy="1347788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68" name="Line 102"/>
            <p:cNvSpPr>
              <a:spLocks noChangeShapeType="1"/>
            </p:cNvSpPr>
            <p:nvPr/>
          </p:nvSpPr>
          <p:spPr bwMode="auto">
            <a:xfrm flipV="1">
              <a:off x="922338" y="3613151"/>
              <a:ext cx="0" cy="13477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69" name="Line 103"/>
            <p:cNvSpPr>
              <a:spLocks noChangeShapeType="1"/>
            </p:cNvSpPr>
            <p:nvPr/>
          </p:nvSpPr>
          <p:spPr bwMode="auto">
            <a:xfrm>
              <a:off x="922338" y="3613151"/>
              <a:ext cx="261937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70" name="Line 104"/>
            <p:cNvSpPr>
              <a:spLocks noChangeShapeType="1"/>
            </p:cNvSpPr>
            <p:nvPr/>
          </p:nvSpPr>
          <p:spPr bwMode="auto">
            <a:xfrm>
              <a:off x="1184275" y="3613151"/>
              <a:ext cx="0" cy="13477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71" name="Line 105"/>
            <p:cNvSpPr>
              <a:spLocks noChangeShapeType="1"/>
            </p:cNvSpPr>
            <p:nvPr/>
          </p:nvSpPr>
          <p:spPr bwMode="auto">
            <a:xfrm flipH="1">
              <a:off x="922338" y="4960938"/>
              <a:ext cx="261937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72" name="Rectangle 106"/>
            <p:cNvSpPr>
              <a:spLocks noChangeArrowheads="1"/>
            </p:cNvSpPr>
            <p:nvPr/>
          </p:nvSpPr>
          <p:spPr bwMode="auto">
            <a:xfrm>
              <a:off x="1250950" y="3970338"/>
              <a:ext cx="260350" cy="990600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73" name="Line 107"/>
            <p:cNvSpPr>
              <a:spLocks noChangeShapeType="1"/>
            </p:cNvSpPr>
            <p:nvPr/>
          </p:nvSpPr>
          <p:spPr bwMode="auto">
            <a:xfrm flipV="1">
              <a:off x="1250950" y="3970338"/>
              <a:ext cx="0" cy="9906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74" name="Line 108"/>
            <p:cNvSpPr>
              <a:spLocks noChangeShapeType="1"/>
            </p:cNvSpPr>
            <p:nvPr/>
          </p:nvSpPr>
          <p:spPr bwMode="auto">
            <a:xfrm>
              <a:off x="1250950" y="3970338"/>
              <a:ext cx="260350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75" name="Line 109"/>
            <p:cNvSpPr>
              <a:spLocks noChangeShapeType="1"/>
            </p:cNvSpPr>
            <p:nvPr/>
          </p:nvSpPr>
          <p:spPr bwMode="auto">
            <a:xfrm>
              <a:off x="1511300" y="3970338"/>
              <a:ext cx="0" cy="9906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76" name="Line 110"/>
            <p:cNvSpPr>
              <a:spLocks noChangeShapeType="1"/>
            </p:cNvSpPr>
            <p:nvPr/>
          </p:nvSpPr>
          <p:spPr bwMode="auto">
            <a:xfrm flipH="1">
              <a:off x="1250950" y="4960938"/>
              <a:ext cx="260350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77" name="Rectangle 111"/>
            <p:cNvSpPr>
              <a:spLocks noChangeArrowheads="1"/>
            </p:cNvSpPr>
            <p:nvPr/>
          </p:nvSpPr>
          <p:spPr bwMode="auto">
            <a:xfrm>
              <a:off x="1577975" y="3692526"/>
              <a:ext cx="261937" cy="1268413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78" name="Line 112"/>
            <p:cNvSpPr>
              <a:spLocks noChangeShapeType="1"/>
            </p:cNvSpPr>
            <p:nvPr/>
          </p:nvSpPr>
          <p:spPr bwMode="auto">
            <a:xfrm flipV="1">
              <a:off x="1577975" y="3692526"/>
              <a:ext cx="0" cy="12684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79" name="Line 113"/>
            <p:cNvSpPr>
              <a:spLocks noChangeShapeType="1"/>
            </p:cNvSpPr>
            <p:nvPr/>
          </p:nvSpPr>
          <p:spPr bwMode="auto">
            <a:xfrm>
              <a:off x="1577975" y="3692526"/>
              <a:ext cx="261937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80" name="Line 114"/>
            <p:cNvSpPr>
              <a:spLocks noChangeShapeType="1"/>
            </p:cNvSpPr>
            <p:nvPr/>
          </p:nvSpPr>
          <p:spPr bwMode="auto">
            <a:xfrm>
              <a:off x="1839913" y="3692526"/>
              <a:ext cx="0" cy="12684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81" name="Line 115"/>
            <p:cNvSpPr>
              <a:spLocks noChangeShapeType="1"/>
            </p:cNvSpPr>
            <p:nvPr/>
          </p:nvSpPr>
          <p:spPr bwMode="auto">
            <a:xfrm flipH="1">
              <a:off x="1577975" y="4960938"/>
              <a:ext cx="261937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82" name="Rectangle 116"/>
            <p:cNvSpPr>
              <a:spLocks noChangeArrowheads="1"/>
            </p:cNvSpPr>
            <p:nvPr/>
          </p:nvSpPr>
          <p:spPr bwMode="auto">
            <a:xfrm>
              <a:off x="1905000" y="3733801"/>
              <a:ext cx="261937" cy="1227138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83" name="Line 117"/>
            <p:cNvSpPr>
              <a:spLocks noChangeShapeType="1"/>
            </p:cNvSpPr>
            <p:nvPr/>
          </p:nvSpPr>
          <p:spPr bwMode="auto">
            <a:xfrm flipV="1">
              <a:off x="1905000" y="3733801"/>
              <a:ext cx="0" cy="12271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84" name="Line 118"/>
            <p:cNvSpPr>
              <a:spLocks noChangeShapeType="1"/>
            </p:cNvSpPr>
            <p:nvPr/>
          </p:nvSpPr>
          <p:spPr bwMode="auto">
            <a:xfrm>
              <a:off x="1905000" y="3733801"/>
              <a:ext cx="261937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85" name="Line 119"/>
            <p:cNvSpPr>
              <a:spLocks noChangeShapeType="1"/>
            </p:cNvSpPr>
            <p:nvPr/>
          </p:nvSpPr>
          <p:spPr bwMode="auto">
            <a:xfrm>
              <a:off x="2166938" y="3733801"/>
              <a:ext cx="0" cy="12271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86" name="Line 120"/>
            <p:cNvSpPr>
              <a:spLocks noChangeShapeType="1"/>
            </p:cNvSpPr>
            <p:nvPr/>
          </p:nvSpPr>
          <p:spPr bwMode="auto">
            <a:xfrm flipH="1">
              <a:off x="1905000" y="4960938"/>
              <a:ext cx="261937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87" name="Rectangle 121"/>
            <p:cNvSpPr>
              <a:spLocks noChangeArrowheads="1"/>
            </p:cNvSpPr>
            <p:nvPr/>
          </p:nvSpPr>
          <p:spPr bwMode="auto">
            <a:xfrm>
              <a:off x="2232025" y="3394076"/>
              <a:ext cx="261937" cy="1566863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88" name="Line 122"/>
            <p:cNvSpPr>
              <a:spLocks noChangeShapeType="1"/>
            </p:cNvSpPr>
            <p:nvPr/>
          </p:nvSpPr>
          <p:spPr bwMode="auto">
            <a:xfrm flipV="1">
              <a:off x="2232025" y="3394076"/>
              <a:ext cx="0" cy="156686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89" name="Line 123"/>
            <p:cNvSpPr>
              <a:spLocks noChangeShapeType="1"/>
            </p:cNvSpPr>
            <p:nvPr/>
          </p:nvSpPr>
          <p:spPr bwMode="auto">
            <a:xfrm>
              <a:off x="2232025" y="3394076"/>
              <a:ext cx="261937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90" name="Line 124"/>
            <p:cNvSpPr>
              <a:spLocks noChangeShapeType="1"/>
            </p:cNvSpPr>
            <p:nvPr/>
          </p:nvSpPr>
          <p:spPr bwMode="auto">
            <a:xfrm>
              <a:off x="2493963" y="3394076"/>
              <a:ext cx="0" cy="156686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91" name="Line 125"/>
            <p:cNvSpPr>
              <a:spLocks noChangeShapeType="1"/>
            </p:cNvSpPr>
            <p:nvPr/>
          </p:nvSpPr>
          <p:spPr bwMode="auto">
            <a:xfrm flipH="1">
              <a:off x="2232025" y="4960938"/>
              <a:ext cx="261937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92" name="Rectangle 126"/>
            <p:cNvSpPr>
              <a:spLocks noChangeArrowheads="1"/>
            </p:cNvSpPr>
            <p:nvPr/>
          </p:nvSpPr>
          <p:spPr bwMode="auto">
            <a:xfrm>
              <a:off x="2560638" y="4014788"/>
              <a:ext cx="261937" cy="946150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93" name="Line 127"/>
            <p:cNvSpPr>
              <a:spLocks noChangeShapeType="1"/>
            </p:cNvSpPr>
            <p:nvPr/>
          </p:nvSpPr>
          <p:spPr bwMode="auto">
            <a:xfrm flipV="1">
              <a:off x="2560638" y="4014788"/>
              <a:ext cx="0" cy="9461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94" name="Line 128"/>
            <p:cNvSpPr>
              <a:spLocks noChangeShapeType="1"/>
            </p:cNvSpPr>
            <p:nvPr/>
          </p:nvSpPr>
          <p:spPr bwMode="auto">
            <a:xfrm>
              <a:off x="2560638" y="4014788"/>
              <a:ext cx="261937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95" name="Line 129"/>
            <p:cNvSpPr>
              <a:spLocks noChangeShapeType="1"/>
            </p:cNvSpPr>
            <p:nvPr/>
          </p:nvSpPr>
          <p:spPr bwMode="auto">
            <a:xfrm>
              <a:off x="2822575" y="4014788"/>
              <a:ext cx="0" cy="9461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96" name="Line 130"/>
            <p:cNvSpPr>
              <a:spLocks noChangeShapeType="1"/>
            </p:cNvSpPr>
            <p:nvPr/>
          </p:nvSpPr>
          <p:spPr bwMode="auto">
            <a:xfrm flipH="1">
              <a:off x="2560638" y="4960938"/>
              <a:ext cx="261937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97" name="Rectangle 131"/>
            <p:cNvSpPr>
              <a:spLocks noChangeArrowheads="1"/>
            </p:cNvSpPr>
            <p:nvPr/>
          </p:nvSpPr>
          <p:spPr bwMode="auto">
            <a:xfrm>
              <a:off x="2887663" y="2921001"/>
              <a:ext cx="263525" cy="2039938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98" name="Line 132"/>
            <p:cNvSpPr>
              <a:spLocks noChangeShapeType="1"/>
            </p:cNvSpPr>
            <p:nvPr/>
          </p:nvSpPr>
          <p:spPr bwMode="auto">
            <a:xfrm flipV="1">
              <a:off x="2887663" y="2921001"/>
              <a:ext cx="0" cy="20399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99" name="Line 133"/>
            <p:cNvSpPr>
              <a:spLocks noChangeShapeType="1"/>
            </p:cNvSpPr>
            <p:nvPr/>
          </p:nvSpPr>
          <p:spPr bwMode="auto">
            <a:xfrm>
              <a:off x="2887663" y="2921001"/>
              <a:ext cx="2635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00" name="Line 134"/>
            <p:cNvSpPr>
              <a:spLocks noChangeShapeType="1"/>
            </p:cNvSpPr>
            <p:nvPr/>
          </p:nvSpPr>
          <p:spPr bwMode="auto">
            <a:xfrm>
              <a:off x="3151188" y="2921001"/>
              <a:ext cx="0" cy="20399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01" name="Line 135"/>
            <p:cNvSpPr>
              <a:spLocks noChangeShapeType="1"/>
            </p:cNvSpPr>
            <p:nvPr/>
          </p:nvSpPr>
          <p:spPr bwMode="auto">
            <a:xfrm flipH="1">
              <a:off x="2887663" y="4960938"/>
              <a:ext cx="2635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02" name="Rectangle 136"/>
            <p:cNvSpPr>
              <a:spLocks noChangeArrowheads="1"/>
            </p:cNvSpPr>
            <p:nvPr/>
          </p:nvSpPr>
          <p:spPr bwMode="auto">
            <a:xfrm>
              <a:off x="3214688" y="3606801"/>
              <a:ext cx="261937" cy="1354138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03" name="Line 137"/>
            <p:cNvSpPr>
              <a:spLocks noChangeShapeType="1"/>
            </p:cNvSpPr>
            <p:nvPr/>
          </p:nvSpPr>
          <p:spPr bwMode="auto">
            <a:xfrm flipV="1">
              <a:off x="3214688" y="3606801"/>
              <a:ext cx="0" cy="13541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04" name="Line 138"/>
            <p:cNvSpPr>
              <a:spLocks noChangeShapeType="1"/>
            </p:cNvSpPr>
            <p:nvPr/>
          </p:nvSpPr>
          <p:spPr bwMode="auto">
            <a:xfrm>
              <a:off x="3214688" y="3606801"/>
              <a:ext cx="261937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05" name="Line 139"/>
            <p:cNvSpPr>
              <a:spLocks noChangeShapeType="1"/>
            </p:cNvSpPr>
            <p:nvPr/>
          </p:nvSpPr>
          <p:spPr bwMode="auto">
            <a:xfrm>
              <a:off x="3476625" y="3606801"/>
              <a:ext cx="0" cy="13541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06" name="Line 140"/>
            <p:cNvSpPr>
              <a:spLocks noChangeShapeType="1"/>
            </p:cNvSpPr>
            <p:nvPr/>
          </p:nvSpPr>
          <p:spPr bwMode="auto">
            <a:xfrm flipH="1">
              <a:off x="3214688" y="4960938"/>
              <a:ext cx="261937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07" name="Rectangle 141"/>
            <p:cNvSpPr>
              <a:spLocks noChangeArrowheads="1"/>
            </p:cNvSpPr>
            <p:nvPr/>
          </p:nvSpPr>
          <p:spPr bwMode="auto">
            <a:xfrm>
              <a:off x="3543300" y="3290888"/>
              <a:ext cx="261937" cy="1670050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08" name="Line 142"/>
            <p:cNvSpPr>
              <a:spLocks noChangeShapeType="1"/>
            </p:cNvSpPr>
            <p:nvPr/>
          </p:nvSpPr>
          <p:spPr bwMode="auto">
            <a:xfrm flipV="1">
              <a:off x="3543300" y="3290888"/>
              <a:ext cx="0" cy="16700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09" name="Line 143"/>
            <p:cNvSpPr>
              <a:spLocks noChangeShapeType="1"/>
            </p:cNvSpPr>
            <p:nvPr/>
          </p:nvSpPr>
          <p:spPr bwMode="auto">
            <a:xfrm>
              <a:off x="3543300" y="3290888"/>
              <a:ext cx="261937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10" name="Line 144"/>
            <p:cNvSpPr>
              <a:spLocks noChangeShapeType="1"/>
            </p:cNvSpPr>
            <p:nvPr/>
          </p:nvSpPr>
          <p:spPr bwMode="auto">
            <a:xfrm>
              <a:off x="3805238" y="3290888"/>
              <a:ext cx="0" cy="16700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11" name="Line 145"/>
            <p:cNvSpPr>
              <a:spLocks noChangeShapeType="1"/>
            </p:cNvSpPr>
            <p:nvPr/>
          </p:nvSpPr>
          <p:spPr bwMode="auto">
            <a:xfrm flipH="1">
              <a:off x="3543300" y="4960938"/>
              <a:ext cx="261937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12" name="Rectangle 146"/>
            <p:cNvSpPr>
              <a:spLocks noChangeArrowheads="1"/>
            </p:cNvSpPr>
            <p:nvPr/>
          </p:nvSpPr>
          <p:spPr bwMode="auto">
            <a:xfrm>
              <a:off x="3870325" y="3830638"/>
              <a:ext cx="263525" cy="1130300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13" name="Line 147"/>
            <p:cNvSpPr>
              <a:spLocks noChangeShapeType="1"/>
            </p:cNvSpPr>
            <p:nvPr/>
          </p:nvSpPr>
          <p:spPr bwMode="auto">
            <a:xfrm flipV="1">
              <a:off x="3870325" y="3830638"/>
              <a:ext cx="0" cy="11303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14" name="Line 148"/>
            <p:cNvSpPr>
              <a:spLocks noChangeShapeType="1"/>
            </p:cNvSpPr>
            <p:nvPr/>
          </p:nvSpPr>
          <p:spPr bwMode="auto">
            <a:xfrm>
              <a:off x="3870325" y="3830638"/>
              <a:ext cx="2635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15" name="Line 149"/>
            <p:cNvSpPr>
              <a:spLocks noChangeShapeType="1"/>
            </p:cNvSpPr>
            <p:nvPr/>
          </p:nvSpPr>
          <p:spPr bwMode="auto">
            <a:xfrm>
              <a:off x="4133850" y="3830638"/>
              <a:ext cx="0" cy="11303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16" name="Line 150"/>
            <p:cNvSpPr>
              <a:spLocks noChangeShapeType="1"/>
            </p:cNvSpPr>
            <p:nvPr/>
          </p:nvSpPr>
          <p:spPr bwMode="auto">
            <a:xfrm flipH="1">
              <a:off x="3870325" y="4960938"/>
              <a:ext cx="2635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17" name="Line 151"/>
            <p:cNvSpPr>
              <a:spLocks noChangeShapeType="1"/>
            </p:cNvSpPr>
            <p:nvPr/>
          </p:nvSpPr>
          <p:spPr bwMode="auto">
            <a:xfrm>
              <a:off x="725488" y="4960938"/>
              <a:ext cx="36036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4343" name="グループ化 4342"/>
          <p:cNvGrpSpPr/>
          <p:nvPr/>
        </p:nvGrpSpPr>
        <p:grpSpPr>
          <a:xfrm>
            <a:off x="1398260" y="1260323"/>
            <a:ext cx="3024336" cy="1125127"/>
            <a:chOff x="4953000" y="2908300"/>
            <a:chExt cx="3563938" cy="2160588"/>
          </a:xfrm>
        </p:grpSpPr>
        <p:sp>
          <p:nvSpPr>
            <p:cNvPr id="4222" name="Rectangle 157"/>
            <p:cNvSpPr>
              <a:spLocks noChangeArrowheads="1"/>
            </p:cNvSpPr>
            <p:nvPr/>
          </p:nvSpPr>
          <p:spPr bwMode="auto">
            <a:xfrm>
              <a:off x="4953000" y="2908300"/>
              <a:ext cx="3563938" cy="216058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23" name="Line 158"/>
            <p:cNvSpPr>
              <a:spLocks noChangeShapeType="1"/>
            </p:cNvSpPr>
            <p:nvPr/>
          </p:nvSpPr>
          <p:spPr bwMode="auto">
            <a:xfrm flipV="1">
              <a:off x="4953000" y="2908300"/>
              <a:ext cx="0" cy="2160588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24" name="Line 159"/>
            <p:cNvSpPr>
              <a:spLocks noChangeShapeType="1"/>
            </p:cNvSpPr>
            <p:nvPr/>
          </p:nvSpPr>
          <p:spPr bwMode="auto">
            <a:xfrm>
              <a:off x="4953000" y="2908300"/>
              <a:ext cx="3563938" cy="0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25" name="Line 160"/>
            <p:cNvSpPr>
              <a:spLocks noChangeShapeType="1"/>
            </p:cNvSpPr>
            <p:nvPr/>
          </p:nvSpPr>
          <p:spPr bwMode="auto">
            <a:xfrm>
              <a:off x="8516938" y="2908300"/>
              <a:ext cx="0" cy="2160588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26" name="Line 161"/>
            <p:cNvSpPr>
              <a:spLocks noChangeShapeType="1"/>
            </p:cNvSpPr>
            <p:nvPr/>
          </p:nvSpPr>
          <p:spPr bwMode="auto">
            <a:xfrm flipH="1">
              <a:off x="4953000" y="5068888"/>
              <a:ext cx="3563938" cy="0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27" name="Line 162"/>
            <p:cNvSpPr>
              <a:spLocks noChangeShapeType="1"/>
            </p:cNvSpPr>
            <p:nvPr/>
          </p:nvSpPr>
          <p:spPr bwMode="auto">
            <a:xfrm>
              <a:off x="4953000" y="5068888"/>
              <a:ext cx="356393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28" name="Line 163"/>
            <p:cNvSpPr>
              <a:spLocks noChangeShapeType="1"/>
            </p:cNvSpPr>
            <p:nvPr/>
          </p:nvSpPr>
          <p:spPr bwMode="auto">
            <a:xfrm>
              <a:off x="4953000" y="2908300"/>
              <a:ext cx="356393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29" name="Line 164"/>
            <p:cNvSpPr>
              <a:spLocks noChangeShapeType="1"/>
            </p:cNvSpPr>
            <p:nvPr/>
          </p:nvSpPr>
          <p:spPr bwMode="auto">
            <a:xfrm flipV="1">
              <a:off x="4953000" y="2908300"/>
              <a:ext cx="0" cy="2160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30" name="Line 165"/>
            <p:cNvSpPr>
              <a:spLocks noChangeShapeType="1"/>
            </p:cNvSpPr>
            <p:nvPr/>
          </p:nvSpPr>
          <p:spPr bwMode="auto">
            <a:xfrm flipV="1">
              <a:off x="8516938" y="2908300"/>
              <a:ext cx="0" cy="2160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31" name="Line 166"/>
            <p:cNvSpPr>
              <a:spLocks noChangeShapeType="1"/>
            </p:cNvSpPr>
            <p:nvPr/>
          </p:nvSpPr>
          <p:spPr bwMode="auto">
            <a:xfrm>
              <a:off x="4953000" y="5068888"/>
              <a:ext cx="356393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32" name="Line 167"/>
            <p:cNvSpPr>
              <a:spLocks noChangeShapeType="1"/>
            </p:cNvSpPr>
            <p:nvPr/>
          </p:nvSpPr>
          <p:spPr bwMode="auto">
            <a:xfrm flipV="1">
              <a:off x="4953000" y="2908300"/>
              <a:ext cx="0" cy="2160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33" name="Line 168"/>
            <p:cNvSpPr>
              <a:spLocks noChangeShapeType="1"/>
            </p:cNvSpPr>
            <p:nvPr/>
          </p:nvSpPr>
          <p:spPr bwMode="auto">
            <a:xfrm flipV="1">
              <a:off x="5276850" y="5032375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34" name="Line 169"/>
            <p:cNvSpPr>
              <a:spLocks noChangeShapeType="1"/>
            </p:cNvSpPr>
            <p:nvPr/>
          </p:nvSpPr>
          <p:spPr bwMode="auto">
            <a:xfrm>
              <a:off x="5276850" y="2908300"/>
              <a:ext cx="0" cy="333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36" name="Line 171"/>
            <p:cNvSpPr>
              <a:spLocks noChangeShapeType="1"/>
            </p:cNvSpPr>
            <p:nvPr/>
          </p:nvSpPr>
          <p:spPr bwMode="auto">
            <a:xfrm flipV="1">
              <a:off x="5602288" y="5032375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37" name="Line 172"/>
            <p:cNvSpPr>
              <a:spLocks noChangeShapeType="1"/>
            </p:cNvSpPr>
            <p:nvPr/>
          </p:nvSpPr>
          <p:spPr bwMode="auto">
            <a:xfrm>
              <a:off x="5602288" y="2908300"/>
              <a:ext cx="0" cy="333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39" name="Line 174"/>
            <p:cNvSpPr>
              <a:spLocks noChangeShapeType="1"/>
            </p:cNvSpPr>
            <p:nvPr/>
          </p:nvSpPr>
          <p:spPr bwMode="auto">
            <a:xfrm flipV="1">
              <a:off x="5926138" y="5032375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40" name="Line 175"/>
            <p:cNvSpPr>
              <a:spLocks noChangeShapeType="1"/>
            </p:cNvSpPr>
            <p:nvPr/>
          </p:nvSpPr>
          <p:spPr bwMode="auto">
            <a:xfrm>
              <a:off x="5926138" y="2908300"/>
              <a:ext cx="0" cy="333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42" name="Line 177"/>
            <p:cNvSpPr>
              <a:spLocks noChangeShapeType="1"/>
            </p:cNvSpPr>
            <p:nvPr/>
          </p:nvSpPr>
          <p:spPr bwMode="auto">
            <a:xfrm flipV="1">
              <a:off x="6249988" y="5032375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43" name="Line 178"/>
            <p:cNvSpPr>
              <a:spLocks noChangeShapeType="1"/>
            </p:cNvSpPr>
            <p:nvPr/>
          </p:nvSpPr>
          <p:spPr bwMode="auto">
            <a:xfrm>
              <a:off x="6249988" y="2908300"/>
              <a:ext cx="0" cy="333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45" name="Line 180"/>
            <p:cNvSpPr>
              <a:spLocks noChangeShapeType="1"/>
            </p:cNvSpPr>
            <p:nvPr/>
          </p:nvSpPr>
          <p:spPr bwMode="auto">
            <a:xfrm flipV="1">
              <a:off x="6573838" y="5032375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46" name="Line 181"/>
            <p:cNvSpPr>
              <a:spLocks noChangeShapeType="1"/>
            </p:cNvSpPr>
            <p:nvPr/>
          </p:nvSpPr>
          <p:spPr bwMode="auto">
            <a:xfrm>
              <a:off x="6573838" y="2908300"/>
              <a:ext cx="0" cy="333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48" name="Line 183"/>
            <p:cNvSpPr>
              <a:spLocks noChangeShapeType="1"/>
            </p:cNvSpPr>
            <p:nvPr/>
          </p:nvSpPr>
          <p:spPr bwMode="auto">
            <a:xfrm flipV="1">
              <a:off x="6897688" y="5032375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49" name="Line 184"/>
            <p:cNvSpPr>
              <a:spLocks noChangeShapeType="1"/>
            </p:cNvSpPr>
            <p:nvPr/>
          </p:nvSpPr>
          <p:spPr bwMode="auto">
            <a:xfrm>
              <a:off x="6897688" y="2908300"/>
              <a:ext cx="0" cy="333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51" name="Line 186"/>
            <p:cNvSpPr>
              <a:spLocks noChangeShapeType="1"/>
            </p:cNvSpPr>
            <p:nvPr/>
          </p:nvSpPr>
          <p:spPr bwMode="auto">
            <a:xfrm flipV="1">
              <a:off x="7221538" y="5032375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52" name="Line 187"/>
            <p:cNvSpPr>
              <a:spLocks noChangeShapeType="1"/>
            </p:cNvSpPr>
            <p:nvPr/>
          </p:nvSpPr>
          <p:spPr bwMode="auto">
            <a:xfrm>
              <a:off x="7221538" y="2908300"/>
              <a:ext cx="0" cy="333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54" name="Line 189"/>
            <p:cNvSpPr>
              <a:spLocks noChangeShapeType="1"/>
            </p:cNvSpPr>
            <p:nvPr/>
          </p:nvSpPr>
          <p:spPr bwMode="auto">
            <a:xfrm flipV="1">
              <a:off x="7545388" y="5032375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55" name="Line 190"/>
            <p:cNvSpPr>
              <a:spLocks noChangeShapeType="1"/>
            </p:cNvSpPr>
            <p:nvPr/>
          </p:nvSpPr>
          <p:spPr bwMode="auto">
            <a:xfrm>
              <a:off x="7545388" y="2908300"/>
              <a:ext cx="0" cy="333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57" name="Line 192"/>
            <p:cNvSpPr>
              <a:spLocks noChangeShapeType="1"/>
            </p:cNvSpPr>
            <p:nvPr/>
          </p:nvSpPr>
          <p:spPr bwMode="auto">
            <a:xfrm flipV="1">
              <a:off x="7869238" y="5032375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58" name="Line 193"/>
            <p:cNvSpPr>
              <a:spLocks noChangeShapeType="1"/>
            </p:cNvSpPr>
            <p:nvPr/>
          </p:nvSpPr>
          <p:spPr bwMode="auto">
            <a:xfrm>
              <a:off x="7869238" y="2908300"/>
              <a:ext cx="0" cy="333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60" name="Line 195"/>
            <p:cNvSpPr>
              <a:spLocks noChangeShapeType="1"/>
            </p:cNvSpPr>
            <p:nvPr/>
          </p:nvSpPr>
          <p:spPr bwMode="auto">
            <a:xfrm flipV="1">
              <a:off x="8193088" y="5032375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61" name="Line 196"/>
            <p:cNvSpPr>
              <a:spLocks noChangeShapeType="1"/>
            </p:cNvSpPr>
            <p:nvPr/>
          </p:nvSpPr>
          <p:spPr bwMode="auto">
            <a:xfrm>
              <a:off x="8193088" y="2908300"/>
              <a:ext cx="0" cy="333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64" name="Line 199"/>
            <p:cNvSpPr>
              <a:spLocks noChangeShapeType="1"/>
            </p:cNvSpPr>
            <p:nvPr/>
          </p:nvSpPr>
          <p:spPr bwMode="auto">
            <a:xfrm>
              <a:off x="4953000" y="50688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65" name="Line 200"/>
            <p:cNvSpPr>
              <a:spLocks noChangeShapeType="1"/>
            </p:cNvSpPr>
            <p:nvPr/>
          </p:nvSpPr>
          <p:spPr bwMode="auto">
            <a:xfrm flipH="1">
              <a:off x="8482013" y="50688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67" name="Line 202"/>
            <p:cNvSpPr>
              <a:spLocks noChangeShapeType="1"/>
            </p:cNvSpPr>
            <p:nvPr/>
          </p:nvSpPr>
          <p:spPr bwMode="auto">
            <a:xfrm>
              <a:off x="4953000" y="4635500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68" name="Line 203"/>
            <p:cNvSpPr>
              <a:spLocks noChangeShapeType="1"/>
            </p:cNvSpPr>
            <p:nvPr/>
          </p:nvSpPr>
          <p:spPr bwMode="auto">
            <a:xfrm flipH="1">
              <a:off x="8482013" y="4635500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72" name="Line 207"/>
            <p:cNvSpPr>
              <a:spLocks noChangeShapeType="1"/>
            </p:cNvSpPr>
            <p:nvPr/>
          </p:nvSpPr>
          <p:spPr bwMode="auto">
            <a:xfrm>
              <a:off x="4953000" y="4203700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73" name="Line 208"/>
            <p:cNvSpPr>
              <a:spLocks noChangeShapeType="1"/>
            </p:cNvSpPr>
            <p:nvPr/>
          </p:nvSpPr>
          <p:spPr bwMode="auto">
            <a:xfrm flipH="1">
              <a:off x="8482013" y="4203700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75" name="Line 210"/>
            <p:cNvSpPr>
              <a:spLocks noChangeShapeType="1"/>
            </p:cNvSpPr>
            <p:nvPr/>
          </p:nvSpPr>
          <p:spPr bwMode="auto">
            <a:xfrm>
              <a:off x="4953000" y="3771900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76" name="Line 211"/>
            <p:cNvSpPr>
              <a:spLocks noChangeShapeType="1"/>
            </p:cNvSpPr>
            <p:nvPr/>
          </p:nvSpPr>
          <p:spPr bwMode="auto">
            <a:xfrm flipH="1">
              <a:off x="8482013" y="3771900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80" name="Line 215"/>
            <p:cNvSpPr>
              <a:spLocks noChangeShapeType="1"/>
            </p:cNvSpPr>
            <p:nvPr/>
          </p:nvSpPr>
          <p:spPr bwMode="auto">
            <a:xfrm>
              <a:off x="4953000" y="3340100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81" name="Line 216"/>
            <p:cNvSpPr>
              <a:spLocks noChangeShapeType="1"/>
            </p:cNvSpPr>
            <p:nvPr/>
          </p:nvSpPr>
          <p:spPr bwMode="auto">
            <a:xfrm flipH="1">
              <a:off x="8482013" y="3340100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83" name="Line 218"/>
            <p:cNvSpPr>
              <a:spLocks noChangeShapeType="1"/>
            </p:cNvSpPr>
            <p:nvPr/>
          </p:nvSpPr>
          <p:spPr bwMode="auto">
            <a:xfrm>
              <a:off x="4953000" y="2908300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84" name="Line 219"/>
            <p:cNvSpPr>
              <a:spLocks noChangeShapeType="1"/>
            </p:cNvSpPr>
            <p:nvPr/>
          </p:nvSpPr>
          <p:spPr bwMode="auto">
            <a:xfrm flipH="1">
              <a:off x="8482013" y="2908300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88" name="Line 223"/>
            <p:cNvSpPr>
              <a:spLocks noChangeShapeType="1"/>
            </p:cNvSpPr>
            <p:nvPr/>
          </p:nvSpPr>
          <p:spPr bwMode="auto">
            <a:xfrm>
              <a:off x="4953000" y="5068888"/>
              <a:ext cx="356393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89" name="Line 224"/>
            <p:cNvSpPr>
              <a:spLocks noChangeShapeType="1"/>
            </p:cNvSpPr>
            <p:nvPr/>
          </p:nvSpPr>
          <p:spPr bwMode="auto">
            <a:xfrm>
              <a:off x="4953000" y="2908300"/>
              <a:ext cx="356393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90" name="Line 225"/>
            <p:cNvSpPr>
              <a:spLocks noChangeShapeType="1"/>
            </p:cNvSpPr>
            <p:nvPr/>
          </p:nvSpPr>
          <p:spPr bwMode="auto">
            <a:xfrm flipV="1">
              <a:off x="4953000" y="2908300"/>
              <a:ext cx="0" cy="2160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91" name="Line 226"/>
            <p:cNvSpPr>
              <a:spLocks noChangeShapeType="1"/>
            </p:cNvSpPr>
            <p:nvPr/>
          </p:nvSpPr>
          <p:spPr bwMode="auto">
            <a:xfrm flipV="1">
              <a:off x="8516938" y="2908300"/>
              <a:ext cx="0" cy="2160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92" name="Rectangle 227"/>
            <p:cNvSpPr>
              <a:spLocks noChangeArrowheads="1"/>
            </p:cNvSpPr>
            <p:nvPr/>
          </p:nvSpPr>
          <p:spPr bwMode="auto">
            <a:xfrm>
              <a:off x="5146675" y="4670425"/>
              <a:ext cx="260350" cy="398463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93" name="Line 228"/>
            <p:cNvSpPr>
              <a:spLocks noChangeShapeType="1"/>
            </p:cNvSpPr>
            <p:nvPr/>
          </p:nvSpPr>
          <p:spPr bwMode="auto">
            <a:xfrm flipV="1">
              <a:off x="5146675" y="4670425"/>
              <a:ext cx="0" cy="39846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94" name="Line 229"/>
            <p:cNvSpPr>
              <a:spLocks noChangeShapeType="1"/>
            </p:cNvSpPr>
            <p:nvPr/>
          </p:nvSpPr>
          <p:spPr bwMode="auto">
            <a:xfrm>
              <a:off x="5146675" y="4670425"/>
              <a:ext cx="260350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95" name="Line 230"/>
            <p:cNvSpPr>
              <a:spLocks noChangeShapeType="1"/>
            </p:cNvSpPr>
            <p:nvPr/>
          </p:nvSpPr>
          <p:spPr bwMode="auto">
            <a:xfrm>
              <a:off x="5407025" y="4670425"/>
              <a:ext cx="0" cy="39846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96" name="Line 231"/>
            <p:cNvSpPr>
              <a:spLocks noChangeShapeType="1"/>
            </p:cNvSpPr>
            <p:nvPr/>
          </p:nvSpPr>
          <p:spPr bwMode="auto">
            <a:xfrm flipH="1">
              <a:off x="5146675" y="5068888"/>
              <a:ext cx="260350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97" name="Rectangle 232"/>
            <p:cNvSpPr>
              <a:spLocks noChangeArrowheads="1"/>
            </p:cNvSpPr>
            <p:nvPr/>
          </p:nvSpPr>
          <p:spPr bwMode="auto">
            <a:xfrm>
              <a:off x="5472113" y="3216275"/>
              <a:ext cx="258763" cy="1852613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98" name="Line 233"/>
            <p:cNvSpPr>
              <a:spLocks noChangeShapeType="1"/>
            </p:cNvSpPr>
            <p:nvPr/>
          </p:nvSpPr>
          <p:spPr bwMode="auto">
            <a:xfrm flipV="1">
              <a:off x="5472113" y="3216275"/>
              <a:ext cx="0" cy="18526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99" name="Line 234"/>
            <p:cNvSpPr>
              <a:spLocks noChangeShapeType="1"/>
            </p:cNvSpPr>
            <p:nvPr/>
          </p:nvSpPr>
          <p:spPr bwMode="auto">
            <a:xfrm>
              <a:off x="5472113" y="3216275"/>
              <a:ext cx="25876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00" name="Line 235"/>
            <p:cNvSpPr>
              <a:spLocks noChangeShapeType="1"/>
            </p:cNvSpPr>
            <p:nvPr/>
          </p:nvSpPr>
          <p:spPr bwMode="auto">
            <a:xfrm>
              <a:off x="5730875" y="3216275"/>
              <a:ext cx="0" cy="18526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01" name="Line 236"/>
            <p:cNvSpPr>
              <a:spLocks noChangeShapeType="1"/>
            </p:cNvSpPr>
            <p:nvPr/>
          </p:nvSpPr>
          <p:spPr bwMode="auto">
            <a:xfrm flipH="1">
              <a:off x="5472113" y="5068888"/>
              <a:ext cx="25876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02" name="Rectangle 237"/>
            <p:cNvSpPr>
              <a:spLocks noChangeArrowheads="1"/>
            </p:cNvSpPr>
            <p:nvPr/>
          </p:nvSpPr>
          <p:spPr bwMode="auto">
            <a:xfrm>
              <a:off x="5795963" y="5067300"/>
              <a:ext cx="258763" cy="1588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03" name="Line 238"/>
            <p:cNvSpPr>
              <a:spLocks noChangeShapeType="1"/>
            </p:cNvSpPr>
            <p:nvPr/>
          </p:nvSpPr>
          <p:spPr bwMode="auto">
            <a:xfrm flipV="1">
              <a:off x="5795963" y="5067300"/>
              <a:ext cx="0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04" name="Line 239"/>
            <p:cNvSpPr>
              <a:spLocks noChangeShapeType="1"/>
            </p:cNvSpPr>
            <p:nvPr/>
          </p:nvSpPr>
          <p:spPr bwMode="auto">
            <a:xfrm>
              <a:off x="5795963" y="5067300"/>
              <a:ext cx="25876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05" name="Line 240"/>
            <p:cNvSpPr>
              <a:spLocks noChangeShapeType="1"/>
            </p:cNvSpPr>
            <p:nvPr/>
          </p:nvSpPr>
          <p:spPr bwMode="auto">
            <a:xfrm>
              <a:off x="6054725" y="5067300"/>
              <a:ext cx="0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06" name="Line 241"/>
            <p:cNvSpPr>
              <a:spLocks noChangeShapeType="1"/>
            </p:cNvSpPr>
            <p:nvPr/>
          </p:nvSpPr>
          <p:spPr bwMode="auto">
            <a:xfrm flipH="1">
              <a:off x="5795963" y="5068888"/>
              <a:ext cx="25876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07" name="Rectangle 242"/>
            <p:cNvSpPr>
              <a:spLocks noChangeArrowheads="1"/>
            </p:cNvSpPr>
            <p:nvPr/>
          </p:nvSpPr>
          <p:spPr bwMode="auto">
            <a:xfrm>
              <a:off x="6119813" y="5067300"/>
              <a:ext cx="258763" cy="1588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08" name="Line 243"/>
            <p:cNvSpPr>
              <a:spLocks noChangeShapeType="1"/>
            </p:cNvSpPr>
            <p:nvPr/>
          </p:nvSpPr>
          <p:spPr bwMode="auto">
            <a:xfrm flipV="1">
              <a:off x="6119813" y="5067300"/>
              <a:ext cx="0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09" name="Line 244"/>
            <p:cNvSpPr>
              <a:spLocks noChangeShapeType="1"/>
            </p:cNvSpPr>
            <p:nvPr/>
          </p:nvSpPr>
          <p:spPr bwMode="auto">
            <a:xfrm>
              <a:off x="6119813" y="5067300"/>
              <a:ext cx="25876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10" name="Line 245"/>
            <p:cNvSpPr>
              <a:spLocks noChangeShapeType="1"/>
            </p:cNvSpPr>
            <p:nvPr/>
          </p:nvSpPr>
          <p:spPr bwMode="auto">
            <a:xfrm>
              <a:off x="6378575" y="5067300"/>
              <a:ext cx="0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11" name="Line 246"/>
            <p:cNvSpPr>
              <a:spLocks noChangeShapeType="1"/>
            </p:cNvSpPr>
            <p:nvPr/>
          </p:nvSpPr>
          <p:spPr bwMode="auto">
            <a:xfrm flipH="1">
              <a:off x="6119813" y="5068888"/>
              <a:ext cx="25876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12" name="Rectangle 247"/>
            <p:cNvSpPr>
              <a:spLocks noChangeArrowheads="1"/>
            </p:cNvSpPr>
            <p:nvPr/>
          </p:nvSpPr>
          <p:spPr bwMode="auto">
            <a:xfrm>
              <a:off x="6443663" y="5051425"/>
              <a:ext cx="260350" cy="17463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13" name="Line 248"/>
            <p:cNvSpPr>
              <a:spLocks noChangeShapeType="1"/>
            </p:cNvSpPr>
            <p:nvPr/>
          </p:nvSpPr>
          <p:spPr bwMode="auto">
            <a:xfrm flipV="1">
              <a:off x="6443663" y="5051425"/>
              <a:ext cx="0" cy="1746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14" name="Line 249"/>
            <p:cNvSpPr>
              <a:spLocks noChangeShapeType="1"/>
            </p:cNvSpPr>
            <p:nvPr/>
          </p:nvSpPr>
          <p:spPr bwMode="auto">
            <a:xfrm>
              <a:off x="6443663" y="5051425"/>
              <a:ext cx="260350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15" name="Line 250"/>
            <p:cNvSpPr>
              <a:spLocks noChangeShapeType="1"/>
            </p:cNvSpPr>
            <p:nvPr/>
          </p:nvSpPr>
          <p:spPr bwMode="auto">
            <a:xfrm>
              <a:off x="6704013" y="5051425"/>
              <a:ext cx="0" cy="1746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16" name="Line 251"/>
            <p:cNvSpPr>
              <a:spLocks noChangeShapeType="1"/>
            </p:cNvSpPr>
            <p:nvPr/>
          </p:nvSpPr>
          <p:spPr bwMode="auto">
            <a:xfrm flipH="1">
              <a:off x="6443663" y="5068888"/>
              <a:ext cx="260350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17" name="Rectangle 252"/>
            <p:cNvSpPr>
              <a:spLocks noChangeArrowheads="1"/>
            </p:cNvSpPr>
            <p:nvPr/>
          </p:nvSpPr>
          <p:spPr bwMode="auto">
            <a:xfrm>
              <a:off x="6767513" y="5067300"/>
              <a:ext cx="258763" cy="1588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18" name="Line 253"/>
            <p:cNvSpPr>
              <a:spLocks noChangeShapeType="1"/>
            </p:cNvSpPr>
            <p:nvPr/>
          </p:nvSpPr>
          <p:spPr bwMode="auto">
            <a:xfrm flipV="1">
              <a:off x="6767513" y="5067300"/>
              <a:ext cx="0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19" name="Line 254"/>
            <p:cNvSpPr>
              <a:spLocks noChangeShapeType="1"/>
            </p:cNvSpPr>
            <p:nvPr/>
          </p:nvSpPr>
          <p:spPr bwMode="auto">
            <a:xfrm>
              <a:off x="6767513" y="5067300"/>
              <a:ext cx="25876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20" name="Line 255"/>
            <p:cNvSpPr>
              <a:spLocks noChangeShapeType="1"/>
            </p:cNvSpPr>
            <p:nvPr/>
          </p:nvSpPr>
          <p:spPr bwMode="auto">
            <a:xfrm>
              <a:off x="7026275" y="5067300"/>
              <a:ext cx="0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21" name="Line 256"/>
            <p:cNvSpPr>
              <a:spLocks noChangeShapeType="1"/>
            </p:cNvSpPr>
            <p:nvPr/>
          </p:nvSpPr>
          <p:spPr bwMode="auto">
            <a:xfrm flipH="1">
              <a:off x="6767513" y="5068888"/>
              <a:ext cx="25876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22" name="Rectangle 257"/>
            <p:cNvSpPr>
              <a:spLocks noChangeArrowheads="1"/>
            </p:cNvSpPr>
            <p:nvPr/>
          </p:nvSpPr>
          <p:spPr bwMode="auto">
            <a:xfrm>
              <a:off x="7092950" y="5067300"/>
              <a:ext cx="258763" cy="1588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23" name="Line 258"/>
            <p:cNvSpPr>
              <a:spLocks noChangeShapeType="1"/>
            </p:cNvSpPr>
            <p:nvPr/>
          </p:nvSpPr>
          <p:spPr bwMode="auto">
            <a:xfrm flipV="1">
              <a:off x="7092950" y="5067300"/>
              <a:ext cx="0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24" name="Line 259"/>
            <p:cNvSpPr>
              <a:spLocks noChangeShapeType="1"/>
            </p:cNvSpPr>
            <p:nvPr/>
          </p:nvSpPr>
          <p:spPr bwMode="auto">
            <a:xfrm>
              <a:off x="7092950" y="5067300"/>
              <a:ext cx="25876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25" name="Line 260"/>
            <p:cNvSpPr>
              <a:spLocks noChangeShapeType="1"/>
            </p:cNvSpPr>
            <p:nvPr/>
          </p:nvSpPr>
          <p:spPr bwMode="auto">
            <a:xfrm>
              <a:off x="7351713" y="5067300"/>
              <a:ext cx="0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26" name="Line 261"/>
            <p:cNvSpPr>
              <a:spLocks noChangeShapeType="1"/>
            </p:cNvSpPr>
            <p:nvPr/>
          </p:nvSpPr>
          <p:spPr bwMode="auto">
            <a:xfrm flipH="1">
              <a:off x="7092950" y="5068888"/>
              <a:ext cx="25876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27" name="Rectangle 262"/>
            <p:cNvSpPr>
              <a:spLocks noChangeArrowheads="1"/>
            </p:cNvSpPr>
            <p:nvPr/>
          </p:nvSpPr>
          <p:spPr bwMode="auto">
            <a:xfrm>
              <a:off x="7415213" y="4451350"/>
              <a:ext cx="258763" cy="617538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28" name="Line 263"/>
            <p:cNvSpPr>
              <a:spLocks noChangeShapeType="1"/>
            </p:cNvSpPr>
            <p:nvPr/>
          </p:nvSpPr>
          <p:spPr bwMode="auto">
            <a:xfrm flipV="1">
              <a:off x="7415213" y="4451350"/>
              <a:ext cx="0" cy="6175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29" name="Line 264"/>
            <p:cNvSpPr>
              <a:spLocks noChangeShapeType="1"/>
            </p:cNvSpPr>
            <p:nvPr/>
          </p:nvSpPr>
          <p:spPr bwMode="auto">
            <a:xfrm>
              <a:off x="7415213" y="4451350"/>
              <a:ext cx="25876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30" name="Line 265"/>
            <p:cNvSpPr>
              <a:spLocks noChangeShapeType="1"/>
            </p:cNvSpPr>
            <p:nvPr/>
          </p:nvSpPr>
          <p:spPr bwMode="auto">
            <a:xfrm>
              <a:off x="7673975" y="4451350"/>
              <a:ext cx="0" cy="6175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31" name="Line 266"/>
            <p:cNvSpPr>
              <a:spLocks noChangeShapeType="1"/>
            </p:cNvSpPr>
            <p:nvPr/>
          </p:nvSpPr>
          <p:spPr bwMode="auto">
            <a:xfrm flipH="1">
              <a:off x="7415213" y="5068888"/>
              <a:ext cx="25876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32" name="Rectangle 267"/>
            <p:cNvSpPr>
              <a:spLocks noChangeArrowheads="1"/>
            </p:cNvSpPr>
            <p:nvPr/>
          </p:nvSpPr>
          <p:spPr bwMode="auto">
            <a:xfrm>
              <a:off x="7740650" y="5067300"/>
              <a:ext cx="258763" cy="1588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33" name="Line 268"/>
            <p:cNvSpPr>
              <a:spLocks noChangeShapeType="1"/>
            </p:cNvSpPr>
            <p:nvPr/>
          </p:nvSpPr>
          <p:spPr bwMode="auto">
            <a:xfrm flipV="1">
              <a:off x="7740650" y="5067300"/>
              <a:ext cx="0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34" name="Line 269"/>
            <p:cNvSpPr>
              <a:spLocks noChangeShapeType="1"/>
            </p:cNvSpPr>
            <p:nvPr/>
          </p:nvSpPr>
          <p:spPr bwMode="auto">
            <a:xfrm>
              <a:off x="7740650" y="5067300"/>
              <a:ext cx="25876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35" name="Line 270"/>
            <p:cNvSpPr>
              <a:spLocks noChangeShapeType="1"/>
            </p:cNvSpPr>
            <p:nvPr/>
          </p:nvSpPr>
          <p:spPr bwMode="auto">
            <a:xfrm>
              <a:off x="7999413" y="5067300"/>
              <a:ext cx="0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36" name="Line 271"/>
            <p:cNvSpPr>
              <a:spLocks noChangeShapeType="1"/>
            </p:cNvSpPr>
            <p:nvPr/>
          </p:nvSpPr>
          <p:spPr bwMode="auto">
            <a:xfrm flipH="1">
              <a:off x="7740650" y="5068888"/>
              <a:ext cx="25876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37" name="Rectangle 272"/>
            <p:cNvSpPr>
              <a:spLocks noChangeArrowheads="1"/>
            </p:cNvSpPr>
            <p:nvPr/>
          </p:nvSpPr>
          <p:spPr bwMode="auto">
            <a:xfrm>
              <a:off x="8062913" y="5067300"/>
              <a:ext cx="258763" cy="1588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38" name="Line 273"/>
            <p:cNvSpPr>
              <a:spLocks noChangeShapeType="1"/>
            </p:cNvSpPr>
            <p:nvPr/>
          </p:nvSpPr>
          <p:spPr bwMode="auto">
            <a:xfrm flipV="1">
              <a:off x="8062913" y="5067300"/>
              <a:ext cx="0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39" name="Line 274"/>
            <p:cNvSpPr>
              <a:spLocks noChangeShapeType="1"/>
            </p:cNvSpPr>
            <p:nvPr/>
          </p:nvSpPr>
          <p:spPr bwMode="auto">
            <a:xfrm>
              <a:off x="8062913" y="5067300"/>
              <a:ext cx="25876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40" name="Line 275"/>
            <p:cNvSpPr>
              <a:spLocks noChangeShapeType="1"/>
            </p:cNvSpPr>
            <p:nvPr/>
          </p:nvSpPr>
          <p:spPr bwMode="auto">
            <a:xfrm>
              <a:off x="8321675" y="5067300"/>
              <a:ext cx="0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41" name="Line 276"/>
            <p:cNvSpPr>
              <a:spLocks noChangeShapeType="1"/>
            </p:cNvSpPr>
            <p:nvPr/>
          </p:nvSpPr>
          <p:spPr bwMode="auto">
            <a:xfrm flipH="1">
              <a:off x="8062913" y="5068888"/>
              <a:ext cx="25876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42" name="Line 277"/>
            <p:cNvSpPr>
              <a:spLocks noChangeShapeType="1"/>
            </p:cNvSpPr>
            <p:nvPr/>
          </p:nvSpPr>
          <p:spPr bwMode="auto">
            <a:xfrm>
              <a:off x="4953000" y="5068888"/>
              <a:ext cx="356393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45" name="テキスト ボックス 4344"/>
              <p:cNvSpPr txBox="1"/>
              <p:nvPr/>
            </p:nvSpPr>
            <p:spPr>
              <a:xfrm>
                <a:off x="5148951" y="935603"/>
                <a:ext cx="21547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600" dirty="0" smtClean="0">
                    <a:latin typeface="小塚明朝 Pr6N R" pitchFamily="18" charset="-128"/>
                    <a:ea typeface="小塚明朝 Pr6N R" pitchFamily="18" charset="-128"/>
                  </a:rPr>
                  <a:t>非スパースベクトル</a:t>
                </a:r>
                <a14:m>
                  <m:oMath xmlns:m="http://schemas.openxmlformats.org/officeDocument/2006/math">
                    <m:r>
                      <a:rPr lang="en-US" altLang="ja-JP" sz="1600" b="1" i="1" smtClean="0">
                        <a:latin typeface="Cambria Math"/>
                        <a:ea typeface="小塚明朝 Pr6N R" pitchFamily="18" charset="-128"/>
                      </a:rPr>
                      <m:t>𝜼</m:t>
                    </m:r>
                  </m:oMath>
                </a14:m>
                <a:endParaRPr kumimoji="1" lang="ja-JP" altLang="en-US" sz="1600" b="1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 xmlns="">
          <p:sp>
            <p:nvSpPr>
              <p:cNvPr id="4345" name="テキスト ボックス 43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951" y="935603"/>
                <a:ext cx="2154757" cy="338554"/>
              </a:xfrm>
              <a:prstGeom prst="rect">
                <a:avLst/>
              </a:prstGeom>
              <a:blipFill rotWithShape="1">
                <a:blip r:embed="rId2"/>
                <a:stretch>
                  <a:fillRect l="-850" t="-5357" b="-2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テキスト ボックス 281"/>
              <p:cNvSpPr txBox="1"/>
              <p:nvPr/>
            </p:nvSpPr>
            <p:spPr>
              <a:xfrm>
                <a:off x="1933238" y="935603"/>
                <a:ext cx="19543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600" dirty="0" smtClean="0">
                    <a:latin typeface="小塚明朝 Pr6N R" pitchFamily="18" charset="-128"/>
                    <a:ea typeface="小塚明朝 Pr6N R" pitchFamily="18" charset="-128"/>
                  </a:rPr>
                  <a:t>スパースベクトル</a:t>
                </a:r>
                <a14:m>
                  <m:oMath xmlns:m="http://schemas.openxmlformats.org/officeDocument/2006/math">
                    <m:r>
                      <a:rPr lang="en-US" altLang="ja-JP" sz="1600" b="1" i="1">
                        <a:latin typeface="Cambria Math"/>
                        <a:ea typeface="小塚明朝 Pr6N R" pitchFamily="18" charset="-128"/>
                      </a:rPr>
                      <m:t>𝜽</m:t>
                    </m:r>
                  </m:oMath>
                </a14:m>
                <a:endParaRPr lang="ja-JP" altLang="en-US" sz="1600" b="1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 xmlns="">
          <p:sp>
            <p:nvSpPr>
              <p:cNvPr id="282" name="テキスト ボックス 2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238" y="935603"/>
                <a:ext cx="1954381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935" t="-5357" b="-2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46" name="テキスト ボックス 4345"/>
              <p:cNvSpPr txBox="1"/>
              <p:nvPr/>
            </p:nvSpPr>
            <p:spPr>
              <a:xfrm>
                <a:off x="4771528" y="2338064"/>
                <a:ext cx="461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/>
                            </a:rPr>
                            <m:t>𝜂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346" name="テキスト ボックス 43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528" y="2338064"/>
                <a:ext cx="461408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テキスト ボックス 283"/>
              <p:cNvSpPr txBox="1"/>
              <p:nvPr/>
            </p:nvSpPr>
            <p:spPr>
              <a:xfrm>
                <a:off x="5043988" y="2338064"/>
                <a:ext cx="466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/>
                            </a:rPr>
                            <m:t>𝜂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84" name="テキスト ボックス 2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988" y="2338064"/>
                <a:ext cx="466730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テキスト ボックス 284"/>
              <p:cNvSpPr txBox="1"/>
              <p:nvPr/>
            </p:nvSpPr>
            <p:spPr>
              <a:xfrm>
                <a:off x="7269396" y="2338064"/>
                <a:ext cx="495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/>
                            </a:rPr>
                            <m:t>𝜂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85" name="テキスト ボックス 2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396" y="2338064"/>
                <a:ext cx="495840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テキスト ボックス 285"/>
              <p:cNvSpPr txBox="1"/>
              <p:nvPr/>
            </p:nvSpPr>
            <p:spPr>
              <a:xfrm>
                <a:off x="5331711" y="2338064"/>
                <a:ext cx="466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/>
                            </a:rPr>
                            <m:t>𝜂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86" name="テキスト ボックス 2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711" y="2338064"/>
                <a:ext cx="466730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テキスト ボックス 286"/>
              <p:cNvSpPr txBox="1"/>
              <p:nvPr/>
            </p:nvSpPr>
            <p:spPr>
              <a:xfrm>
                <a:off x="6284889" y="2338064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/>
                        </a:rPr>
                        <m:t>⋯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87" name="テキスト ボックス 2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889" y="2338064"/>
                <a:ext cx="434734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/>
              <p:cNvSpPr txBox="1"/>
              <p:nvPr/>
            </p:nvSpPr>
            <p:spPr>
              <a:xfrm>
                <a:off x="1461611" y="2342274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88" name="テキスト ボックス 2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611" y="2342274"/>
                <a:ext cx="46128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テキスト ボックス 288"/>
              <p:cNvSpPr txBox="1"/>
              <p:nvPr/>
            </p:nvSpPr>
            <p:spPr>
              <a:xfrm>
                <a:off x="1734071" y="2342274"/>
                <a:ext cx="4666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89" name="テキスト ボックス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071" y="2342274"/>
                <a:ext cx="466602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/>
              <p:cNvSpPr txBox="1"/>
              <p:nvPr/>
            </p:nvSpPr>
            <p:spPr>
              <a:xfrm>
                <a:off x="3959479" y="2342274"/>
                <a:ext cx="4957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90" name="テキスト ボックス 2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79" y="2342274"/>
                <a:ext cx="495712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テキスト ボックス 290"/>
              <p:cNvSpPr txBox="1"/>
              <p:nvPr/>
            </p:nvSpPr>
            <p:spPr>
              <a:xfrm>
                <a:off x="2021794" y="2342274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91" name="テキスト ボックス 2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794" y="2342274"/>
                <a:ext cx="466603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テキスト ボックス 291"/>
              <p:cNvSpPr txBox="1"/>
              <p:nvPr/>
            </p:nvSpPr>
            <p:spPr>
              <a:xfrm>
                <a:off x="2974972" y="2342274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/>
                        </a:rPr>
                        <m:t>⋯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92" name="テキスト ボックス 2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972" y="2342274"/>
                <a:ext cx="434734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0" name="グループ化 219"/>
          <p:cNvGrpSpPr/>
          <p:nvPr/>
        </p:nvGrpSpPr>
        <p:grpSpPr>
          <a:xfrm>
            <a:off x="4880919" y="3407514"/>
            <a:ext cx="2669059" cy="1271588"/>
            <a:chOff x="2781301" y="3241675"/>
            <a:chExt cx="3500438" cy="1271588"/>
          </a:xfrm>
        </p:grpSpPr>
        <p:sp>
          <p:nvSpPr>
            <p:cNvPr id="221" name="Rectangle 8"/>
            <p:cNvSpPr>
              <a:spLocks noChangeArrowheads="1"/>
            </p:cNvSpPr>
            <p:nvPr/>
          </p:nvSpPr>
          <p:spPr bwMode="auto">
            <a:xfrm>
              <a:off x="2781301" y="3241675"/>
              <a:ext cx="3500438" cy="127158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2" name="Line 9"/>
            <p:cNvSpPr>
              <a:spLocks noChangeShapeType="1"/>
            </p:cNvSpPr>
            <p:nvPr/>
          </p:nvSpPr>
          <p:spPr bwMode="auto">
            <a:xfrm flipV="1">
              <a:off x="2781301" y="3241675"/>
              <a:ext cx="0" cy="1271588"/>
            </a:xfrm>
            <a:prstGeom prst="line">
              <a:avLst/>
            </a:prstGeom>
            <a:noFill/>
            <a:ln w="158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3" name="Line 10"/>
            <p:cNvSpPr>
              <a:spLocks noChangeShapeType="1"/>
            </p:cNvSpPr>
            <p:nvPr/>
          </p:nvSpPr>
          <p:spPr bwMode="auto">
            <a:xfrm>
              <a:off x="2781301" y="3241675"/>
              <a:ext cx="3500438" cy="0"/>
            </a:xfrm>
            <a:prstGeom prst="line">
              <a:avLst/>
            </a:prstGeom>
            <a:noFill/>
            <a:ln w="158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4" name="Line 11"/>
            <p:cNvSpPr>
              <a:spLocks noChangeShapeType="1"/>
            </p:cNvSpPr>
            <p:nvPr/>
          </p:nvSpPr>
          <p:spPr bwMode="auto">
            <a:xfrm>
              <a:off x="6281738" y="3241675"/>
              <a:ext cx="0" cy="1271588"/>
            </a:xfrm>
            <a:prstGeom prst="line">
              <a:avLst/>
            </a:prstGeom>
            <a:noFill/>
            <a:ln w="158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5" name="Line 12"/>
            <p:cNvSpPr>
              <a:spLocks noChangeShapeType="1"/>
            </p:cNvSpPr>
            <p:nvPr/>
          </p:nvSpPr>
          <p:spPr bwMode="auto">
            <a:xfrm flipH="1">
              <a:off x="2781301" y="4513263"/>
              <a:ext cx="3500438" cy="0"/>
            </a:xfrm>
            <a:prstGeom prst="line">
              <a:avLst/>
            </a:prstGeom>
            <a:noFill/>
            <a:ln w="158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6" name="Line 13"/>
            <p:cNvSpPr>
              <a:spLocks noChangeShapeType="1"/>
            </p:cNvSpPr>
            <p:nvPr/>
          </p:nvSpPr>
          <p:spPr bwMode="auto">
            <a:xfrm>
              <a:off x="2781301" y="4513263"/>
              <a:ext cx="3500438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7" name="Line 14"/>
            <p:cNvSpPr>
              <a:spLocks noChangeShapeType="1"/>
            </p:cNvSpPr>
            <p:nvPr/>
          </p:nvSpPr>
          <p:spPr bwMode="auto">
            <a:xfrm>
              <a:off x="2781301" y="3241675"/>
              <a:ext cx="3500438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8" name="Line 15"/>
            <p:cNvSpPr>
              <a:spLocks noChangeShapeType="1"/>
            </p:cNvSpPr>
            <p:nvPr/>
          </p:nvSpPr>
          <p:spPr bwMode="auto">
            <a:xfrm flipV="1">
              <a:off x="2781301" y="3241675"/>
              <a:ext cx="0" cy="127158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9" name="Line 16"/>
            <p:cNvSpPr>
              <a:spLocks noChangeShapeType="1"/>
            </p:cNvSpPr>
            <p:nvPr/>
          </p:nvSpPr>
          <p:spPr bwMode="auto">
            <a:xfrm flipV="1">
              <a:off x="6281738" y="3241675"/>
              <a:ext cx="0" cy="127158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0" name="Line 17"/>
            <p:cNvSpPr>
              <a:spLocks noChangeShapeType="1"/>
            </p:cNvSpPr>
            <p:nvPr/>
          </p:nvSpPr>
          <p:spPr bwMode="auto">
            <a:xfrm>
              <a:off x="2781301" y="4513263"/>
              <a:ext cx="3500438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1" name="Line 18"/>
            <p:cNvSpPr>
              <a:spLocks noChangeShapeType="1"/>
            </p:cNvSpPr>
            <p:nvPr/>
          </p:nvSpPr>
          <p:spPr bwMode="auto">
            <a:xfrm flipV="1">
              <a:off x="2781301" y="3241675"/>
              <a:ext cx="0" cy="127158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2" name="Line 19"/>
            <p:cNvSpPr>
              <a:spLocks noChangeShapeType="1"/>
            </p:cNvSpPr>
            <p:nvPr/>
          </p:nvSpPr>
          <p:spPr bwMode="auto">
            <a:xfrm flipV="1">
              <a:off x="2781301" y="4479925"/>
              <a:ext cx="0" cy="3333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3" name="Line 20"/>
            <p:cNvSpPr>
              <a:spLocks noChangeShapeType="1"/>
            </p:cNvSpPr>
            <p:nvPr/>
          </p:nvSpPr>
          <p:spPr bwMode="auto">
            <a:xfrm>
              <a:off x="2781301" y="3241675"/>
              <a:ext cx="0" cy="349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4" name="Line 21"/>
            <p:cNvSpPr>
              <a:spLocks noChangeShapeType="1"/>
            </p:cNvSpPr>
            <p:nvPr/>
          </p:nvSpPr>
          <p:spPr bwMode="auto">
            <a:xfrm flipV="1">
              <a:off x="3219451" y="4479925"/>
              <a:ext cx="0" cy="3333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5" name="Line 22"/>
            <p:cNvSpPr>
              <a:spLocks noChangeShapeType="1"/>
            </p:cNvSpPr>
            <p:nvPr/>
          </p:nvSpPr>
          <p:spPr bwMode="auto">
            <a:xfrm>
              <a:off x="3219451" y="3241675"/>
              <a:ext cx="0" cy="349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6" name="Line 23"/>
            <p:cNvSpPr>
              <a:spLocks noChangeShapeType="1"/>
            </p:cNvSpPr>
            <p:nvPr/>
          </p:nvSpPr>
          <p:spPr bwMode="auto">
            <a:xfrm flipV="1">
              <a:off x="3657601" y="4479925"/>
              <a:ext cx="0" cy="3333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7" name="Line 24"/>
            <p:cNvSpPr>
              <a:spLocks noChangeShapeType="1"/>
            </p:cNvSpPr>
            <p:nvPr/>
          </p:nvSpPr>
          <p:spPr bwMode="auto">
            <a:xfrm>
              <a:off x="3657601" y="3241675"/>
              <a:ext cx="0" cy="349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8" name="Line 25"/>
            <p:cNvSpPr>
              <a:spLocks noChangeShapeType="1"/>
            </p:cNvSpPr>
            <p:nvPr/>
          </p:nvSpPr>
          <p:spPr bwMode="auto">
            <a:xfrm flipV="1">
              <a:off x="4094163" y="4479925"/>
              <a:ext cx="0" cy="3333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9" name="Line 26"/>
            <p:cNvSpPr>
              <a:spLocks noChangeShapeType="1"/>
            </p:cNvSpPr>
            <p:nvPr/>
          </p:nvSpPr>
          <p:spPr bwMode="auto">
            <a:xfrm>
              <a:off x="4094163" y="3241675"/>
              <a:ext cx="0" cy="349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0" name="Line 27"/>
            <p:cNvSpPr>
              <a:spLocks noChangeShapeType="1"/>
            </p:cNvSpPr>
            <p:nvPr/>
          </p:nvSpPr>
          <p:spPr bwMode="auto">
            <a:xfrm flipV="1">
              <a:off x="4532313" y="4479925"/>
              <a:ext cx="0" cy="3333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1" name="Line 28"/>
            <p:cNvSpPr>
              <a:spLocks noChangeShapeType="1"/>
            </p:cNvSpPr>
            <p:nvPr/>
          </p:nvSpPr>
          <p:spPr bwMode="auto">
            <a:xfrm>
              <a:off x="4532313" y="3241675"/>
              <a:ext cx="0" cy="349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2" name="Line 29"/>
            <p:cNvSpPr>
              <a:spLocks noChangeShapeType="1"/>
            </p:cNvSpPr>
            <p:nvPr/>
          </p:nvSpPr>
          <p:spPr bwMode="auto">
            <a:xfrm flipV="1">
              <a:off x="4968876" y="4479925"/>
              <a:ext cx="0" cy="3333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3" name="Line 30"/>
            <p:cNvSpPr>
              <a:spLocks noChangeShapeType="1"/>
            </p:cNvSpPr>
            <p:nvPr/>
          </p:nvSpPr>
          <p:spPr bwMode="auto">
            <a:xfrm>
              <a:off x="4968876" y="3241675"/>
              <a:ext cx="0" cy="349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4" name="Line 31"/>
            <p:cNvSpPr>
              <a:spLocks noChangeShapeType="1"/>
            </p:cNvSpPr>
            <p:nvPr/>
          </p:nvSpPr>
          <p:spPr bwMode="auto">
            <a:xfrm flipV="1">
              <a:off x="5407026" y="4479925"/>
              <a:ext cx="0" cy="3333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5" name="Line 32"/>
            <p:cNvSpPr>
              <a:spLocks noChangeShapeType="1"/>
            </p:cNvSpPr>
            <p:nvPr/>
          </p:nvSpPr>
          <p:spPr bwMode="auto">
            <a:xfrm>
              <a:off x="5407026" y="3241675"/>
              <a:ext cx="0" cy="349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6" name="Line 33"/>
            <p:cNvSpPr>
              <a:spLocks noChangeShapeType="1"/>
            </p:cNvSpPr>
            <p:nvPr/>
          </p:nvSpPr>
          <p:spPr bwMode="auto">
            <a:xfrm flipV="1">
              <a:off x="5843588" y="4479925"/>
              <a:ext cx="0" cy="3333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7" name="Line 34"/>
            <p:cNvSpPr>
              <a:spLocks noChangeShapeType="1"/>
            </p:cNvSpPr>
            <p:nvPr/>
          </p:nvSpPr>
          <p:spPr bwMode="auto">
            <a:xfrm>
              <a:off x="5843588" y="3241675"/>
              <a:ext cx="0" cy="349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8" name="Line 35"/>
            <p:cNvSpPr>
              <a:spLocks noChangeShapeType="1"/>
            </p:cNvSpPr>
            <p:nvPr/>
          </p:nvSpPr>
          <p:spPr bwMode="auto">
            <a:xfrm flipV="1">
              <a:off x="6281738" y="4479925"/>
              <a:ext cx="0" cy="3333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9" name="Line 36"/>
            <p:cNvSpPr>
              <a:spLocks noChangeShapeType="1"/>
            </p:cNvSpPr>
            <p:nvPr/>
          </p:nvSpPr>
          <p:spPr bwMode="auto">
            <a:xfrm>
              <a:off x="6281738" y="3241675"/>
              <a:ext cx="0" cy="349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50" name="Line 37"/>
            <p:cNvSpPr>
              <a:spLocks noChangeShapeType="1"/>
            </p:cNvSpPr>
            <p:nvPr/>
          </p:nvSpPr>
          <p:spPr bwMode="auto">
            <a:xfrm>
              <a:off x="2781301" y="4502150"/>
              <a:ext cx="34925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51" name="Line 38"/>
            <p:cNvSpPr>
              <a:spLocks noChangeShapeType="1"/>
            </p:cNvSpPr>
            <p:nvPr/>
          </p:nvSpPr>
          <p:spPr bwMode="auto">
            <a:xfrm flipH="1">
              <a:off x="6246813" y="4502150"/>
              <a:ext cx="34925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52" name="Line 39"/>
            <p:cNvSpPr>
              <a:spLocks noChangeShapeType="1"/>
            </p:cNvSpPr>
            <p:nvPr/>
          </p:nvSpPr>
          <p:spPr bwMode="auto">
            <a:xfrm>
              <a:off x="2781301" y="3867150"/>
              <a:ext cx="34925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53" name="Line 40"/>
            <p:cNvSpPr>
              <a:spLocks noChangeShapeType="1"/>
            </p:cNvSpPr>
            <p:nvPr/>
          </p:nvSpPr>
          <p:spPr bwMode="auto">
            <a:xfrm flipH="1">
              <a:off x="6246813" y="3867150"/>
              <a:ext cx="34925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54" name="Line 41"/>
            <p:cNvSpPr>
              <a:spLocks noChangeShapeType="1"/>
            </p:cNvSpPr>
            <p:nvPr/>
          </p:nvSpPr>
          <p:spPr bwMode="auto">
            <a:xfrm>
              <a:off x="2781301" y="4513263"/>
              <a:ext cx="3500438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55" name="Line 42"/>
            <p:cNvSpPr>
              <a:spLocks noChangeShapeType="1"/>
            </p:cNvSpPr>
            <p:nvPr/>
          </p:nvSpPr>
          <p:spPr bwMode="auto">
            <a:xfrm>
              <a:off x="2781301" y="3241675"/>
              <a:ext cx="3500438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56" name="Line 43"/>
            <p:cNvSpPr>
              <a:spLocks noChangeShapeType="1"/>
            </p:cNvSpPr>
            <p:nvPr/>
          </p:nvSpPr>
          <p:spPr bwMode="auto">
            <a:xfrm flipV="1">
              <a:off x="2781301" y="3241675"/>
              <a:ext cx="0" cy="127158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57" name="Line 44"/>
            <p:cNvSpPr>
              <a:spLocks noChangeShapeType="1"/>
            </p:cNvSpPr>
            <p:nvPr/>
          </p:nvSpPr>
          <p:spPr bwMode="auto">
            <a:xfrm flipV="1">
              <a:off x="6281738" y="3241675"/>
              <a:ext cx="0" cy="127158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58" name="Freeform 45"/>
            <p:cNvSpPr>
              <a:spLocks noEditPoints="1"/>
            </p:cNvSpPr>
            <p:nvPr/>
          </p:nvSpPr>
          <p:spPr bwMode="auto">
            <a:xfrm>
              <a:off x="4870451" y="4243388"/>
              <a:ext cx="1411288" cy="266700"/>
            </a:xfrm>
            <a:custGeom>
              <a:avLst/>
              <a:gdLst>
                <a:gd name="T0" fmla="*/ 1169 w 1777"/>
                <a:gd name="T1" fmla="*/ 284 h 336"/>
                <a:gd name="T2" fmla="*/ 1595 w 1777"/>
                <a:gd name="T3" fmla="*/ 258 h 336"/>
                <a:gd name="T4" fmla="*/ 414 w 1777"/>
                <a:gd name="T5" fmla="*/ 248 h 336"/>
                <a:gd name="T6" fmla="*/ 1464 w 1777"/>
                <a:gd name="T7" fmla="*/ 227 h 336"/>
                <a:gd name="T8" fmla="*/ 998 w 1777"/>
                <a:gd name="T9" fmla="*/ 193 h 336"/>
                <a:gd name="T10" fmla="*/ 429 w 1777"/>
                <a:gd name="T11" fmla="*/ 67 h 336"/>
                <a:gd name="T12" fmla="*/ 246 w 1777"/>
                <a:gd name="T13" fmla="*/ 179 h 336"/>
                <a:gd name="T14" fmla="*/ 305 w 1777"/>
                <a:gd name="T15" fmla="*/ 179 h 336"/>
                <a:gd name="T16" fmla="*/ 376 w 1777"/>
                <a:gd name="T17" fmla="*/ 260 h 336"/>
                <a:gd name="T18" fmla="*/ 445 w 1777"/>
                <a:gd name="T19" fmla="*/ 136 h 336"/>
                <a:gd name="T20" fmla="*/ 496 w 1777"/>
                <a:gd name="T21" fmla="*/ 101 h 336"/>
                <a:gd name="T22" fmla="*/ 567 w 1777"/>
                <a:gd name="T23" fmla="*/ 41 h 336"/>
                <a:gd name="T24" fmla="*/ 631 w 1777"/>
                <a:gd name="T25" fmla="*/ 165 h 336"/>
                <a:gd name="T26" fmla="*/ 686 w 1777"/>
                <a:gd name="T27" fmla="*/ 269 h 336"/>
                <a:gd name="T28" fmla="*/ 738 w 1777"/>
                <a:gd name="T29" fmla="*/ 227 h 336"/>
                <a:gd name="T30" fmla="*/ 803 w 1777"/>
                <a:gd name="T31" fmla="*/ 184 h 336"/>
                <a:gd name="T32" fmla="*/ 858 w 1777"/>
                <a:gd name="T33" fmla="*/ 253 h 336"/>
                <a:gd name="T34" fmla="*/ 915 w 1777"/>
                <a:gd name="T35" fmla="*/ 132 h 336"/>
                <a:gd name="T36" fmla="*/ 983 w 1777"/>
                <a:gd name="T37" fmla="*/ 176 h 336"/>
                <a:gd name="T38" fmla="*/ 1043 w 1777"/>
                <a:gd name="T39" fmla="*/ 150 h 336"/>
                <a:gd name="T40" fmla="*/ 1091 w 1777"/>
                <a:gd name="T41" fmla="*/ 195 h 336"/>
                <a:gd name="T42" fmla="*/ 1158 w 1777"/>
                <a:gd name="T43" fmla="*/ 281 h 336"/>
                <a:gd name="T44" fmla="*/ 1214 w 1777"/>
                <a:gd name="T45" fmla="*/ 300 h 336"/>
                <a:gd name="T46" fmla="*/ 1286 w 1777"/>
                <a:gd name="T47" fmla="*/ 224 h 336"/>
                <a:gd name="T48" fmla="*/ 1351 w 1777"/>
                <a:gd name="T49" fmla="*/ 258 h 336"/>
                <a:gd name="T50" fmla="*/ 1422 w 1777"/>
                <a:gd name="T51" fmla="*/ 182 h 336"/>
                <a:gd name="T52" fmla="*/ 1489 w 1777"/>
                <a:gd name="T53" fmla="*/ 295 h 336"/>
                <a:gd name="T54" fmla="*/ 1527 w 1777"/>
                <a:gd name="T55" fmla="*/ 250 h 336"/>
                <a:gd name="T56" fmla="*/ 1579 w 1777"/>
                <a:gd name="T57" fmla="*/ 272 h 336"/>
                <a:gd name="T58" fmla="*/ 1634 w 1777"/>
                <a:gd name="T59" fmla="*/ 179 h 336"/>
                <a:gd name="T60" fmla="*/ 1707 w 1777"/>
                <a:gd name="T61" fmla="*/ 251 h 336"/>
                <a:gd name="T62" fmla="*/ 1765 w 1777"/>
                <a:gd name="T63" fmla="*/ 174 h 336"/>
                <a:gd name="T64" fmla="*/ 1719 w 1777"/>
                <a:gd name="T65" fmla="*/ 263 h 336"/>
                <a:gd name="T66" fmla="*/ 1655 w 1777"/>
                <a:gd name="T67" fmla="*/ 286 h 336"/>
                <a:gd name="T68" fmla="*/ 1593 w 1777"/>
                <a:gd name="T69" fmla="*/ 296 h 336"/>
                <a:gd name="T70" fmla="*/ 1541 w 1777"/>
                <a:gd name="T71" fmla="*/ 303 h 336"/>
                <a:gd name="T72" fmla="*/ 1486 w 1777"/>
                <a:gd name="T73" fmla="*/ 307 h 336"/>
                <a:gd name="T74" fmla="*/ 1426 w 1777"/>
                <a:gd name="T75" fmla="*/ 201 h 336"/>
                <a:gd name="T76" fmla="*/ 1362 w 1777"/>
                <a:gd name="T77" fmla="*/ 319 h 336"/>
                <a:gd name="T78" fmla="*/ 1307 w 1777"/>
                <a:gd name="T79" fmla="*/ 320 h 336"/>
                <a:gd name="T80" fmla="*/ 1251 w 1777"/>
                <a:gd name="T81" fmla="*/ 284 h 336"/>
                <a:gd name="T82" fmla="*/ 1201 w 1777"/>
                <a:gd name="T83" fmla="*/ 305 h 336"/>
                <a:gd name="T84" fmla="*/ 1148 w 1777"/>
                <a:gd name="T85" fmla="*/ 282 h 336"/>
                <a:gd name="T86" fmla="*/ 1088 w 1777"/>
                <a:gd name="T87" fmla="*/ 301 h 336"/>
                <a:gd name="T88" fmla="*/ 1041 w 1777"/>
                <a:gd name="T89" fmla="*/ 253 h 336"/>
                <a:gd name="T90" fmla="*/ 983 w 1777"/>
                <a:gd name="T91" fmla="*/ 198 h 336"/>
                <a:gd name="T92" fmla="*/ 922 w 1777"/>
                <a:gd name="T93" fmla="*/ 281 h 336"/>
                <a:gd name="T94" fmla="*/ 857 w 1777"/>
                <a:gd name="T95" fmla="*/ 332 h 336"/>
                <a:gd name="T96" fmla="*/ 795 w 1777"/>
                <a:gd name="T97" fmla="*/ 210 h 336"/>
                <a:gd name="T98" fmla="*/ 741 w 1777"/>
                <a:gd name="T99" fmla="*/ 257 h 336"/>
                <a:gd name="T100" fmla="*/ 674 w 1777"/>
                <a:gd name="T101" fmla="*/ 329 h 336"/>
                <a:gd name="T102" fmla="*/ 619 w 1777"/>
                <a:gd name="T103" fmla="*/ 205 h 336"/>
                <a:gd name="T104" fmla="*/ 538 w 1777"/>
                <a:gd name="T105" fmla="*/ 295 h 336"/>
                <a:gd name="T106" fmla="*/ 465 w 1777"/>
                <a:gd name="T107" fmla="*/ 219 h 336"/>
                <a:gd name="T108" fmla="*/ 393 w 1777"/>
                <a:gd name="T109" fmla="*/ 301 h 336"/>
                <a:gd name="T110" fmla="*/ 329 w 1777"/>
                <a:gd name="T111" fmla="*/ 274 h 336"/>
                <a:gd name="T112" fmla="*/ 264 w 1777"/>
                <a:gd name="T113" fmla="*/ 303 h 336"/>
                <a:gd name="T114" fmla="*/ 188 w 1777"/>
                <a:gd name="T115" fmla="*/ 176 h 336"/>
                <a:gd name="T116" fmla="*/ 127 w 1777"/>
                <a:gd name="T117" fmla="*/ 312 h 336"/>
                <a:gd name="T118" fmla="*/ 57 w 1777"/>
                <a:gd name="T119" fmla="*/ 265 h 336"/>
                <a:gd name="T120" fmla="*/ 10 w 1777"/>
                <a:gd name="T121" fmla="*/ 224 h 336"/>
                <a:gd name="T122" fmla="*/ 84 w 1777"/>
                <a:gd name="T123" fmla="*/ 17 h 336"/>
                <a:gd name="T124" fmla="*/ 146 w 1777"/>
                <a:gd name="T125" fmla="*/ 11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77" h="336">
                  <a:moveTo>
                    <a:pt x="1493" y="298"/>
                  </a:moveTo>
                  <a:lnTo>
                    <a:pt x="1493" y="298"/>
                  </a:lnTo>
                  <a:lnTo>
                    <a:pt x="1493" y="298"/>
                  </a:lnTo>
                  <a:lnTo>
                    <a:pt x="1493" y="298"/>
                  </a:lnTo>
                  <a:close/>
                  <a:moveTo>
                    <a:pt x="1643" y="289"/>
                  </a:moveTo>
                  <a:lnTo>
                    <a:pt x="1643" y="289"/>
                  </a:lnTo>
                  <a:lnTo>
                    <a:pt x="1643" y="289"/>
                  </a:lnTo>
                  <a:lnTo>
                    <a:pt x="1643" y="289"/>
                  </a:lnTo>
                  <a:close/>
                  <a:moveTo>
                    <a:pt x="398" y="289"/>
                  </a:moveTo>
                  <a:lnTo>
                    <a:pt x="398" y="289"/>
                  </a:lnTo>
                  <a:lnTo>
                    <a:pt x="400" y="291"/>
                  </a:lnTo>
                  <a:lnTo>
                    <a:pt x="398" y="289"/>
                  </a:lnTo>
                  <a:close/>
                  <a:moveTo>
                    <a:pt x="669" y="284"/>
                  </a:moveTo>
                  <a:lnTo>
                    <a:pt x="669" y="286"/>
                  </a:lnTo>
                  <a:lnTo>
                    <a:pt x="670" y="286"/>
                  </a:lnTo>
                  <a:lnTo>
                    <a:pt x="669" y="284"/>
                  </a:lnTo>
                  <a:close/>
                  <a:moveTo>
                    <a:pt x="1167" y="282"/>
                  </a:moveTo>
                  <a:lnTo>
                    <a:pt x="1167" y="284"/>
                  </a:lnTo>
                  <a:lnTo>
                    <a:pt x="1169" y="284"/>
                  </a:lnTo>
                  <a:lnTo>
                    <a:pt x="1167" y="282"/>
                  </a:lnTo>
                  <a:close/>
                  <a:moveTo>
                    <a:pt x="722" y="263"/>
                  </a:moveTo>
                  <a:lnTo>
                    <a:pt x="722" y="263"/>
                  </a:lnTo>
                  <a:lnTo>
                    <a:pt x="722" y="265"/>
                  </a:lnTo>
                  <a:lnTo>
                    <a:pt x="722" y="263"/>
                  </a:lnTo>
                  <a:close/>
                  <a:moveTo>
                    <a:pt x="895" y="260"/>
                  </a:moveTo>
                  <a:lnTo>
                    <a:pt x="895" y="260"/>
                  </a:lnTo>
                  <a:lnTo>
                    <a:pt x="895" y="260"/>
                  </a:lnTo>
                  <a:lnTo>
                    <a:pt x="895" y="260"/>
                  </a:lnTo>
                  <a:close/>
                  <a:moveTo>
                    <a:pt x="893" y="260"/>
                  </a:moveTo>
                  <a:lnTo>
                    <a:pt x="891" y="262"/>
                  </a:lnTo>
                  <a:lnTo>
                    <a:pt x="893" y="262"/>
                  </a:lnTo>
                  <a:lnTo>
                    <a:pt x="893" y="260"/>
                  </a:lnTo>
                  <a:close/>
                  <a:moveTo>
                    <a:pt x="1598" y="258"/>
                  </a:moveTo>
                  <a:lnTo>
                    <a:pt x="1598" y="260"/>
                  </a:lnTo>
                  <a:lnTo>
                    <a:pt x="1598" y="258"/>
                  </a:lnTo>
                  <a:lnTo>
                    <a:pt x="1598" y="258"/>
                  </a:lnTo>
                  <a:close/>
                  <a:moveTo>
                    <a:pt x="1595" y="258"/>
                  </a:moveTo>
                  <a:lnTo>
                    <a:pt x="1595" y="258"/>
                  </a:lnTo>
                  <a:lnTo>
                    <a:pt x="1596" y="260"/>
                  </a:lnTo>
                  <a:lnTo>
                    <a:pt x="1595" y="258"/>
                  </a:lnTo>
                  <a:close/>
                  <a:moveTo>
                    <a:pt x="1146" y="255"/>
                  </a:moveTo>
                  <a:lnTo>
                    <a:pt x="1145" y="257"/>
                  </a:lnTo>
                  <a:lnTo>
                    <a:pt x="1146" y="257"/>
                  </a:lnTo>
                  <a:lnTo>
                    <a:pt x="1146" y="255"/>
                  </a:lnTo>
                  <a:close/>
                  <a:moveTo>
                    <a:pt x="553" y="253"/>
                  </a:moveTo>
                  <a:lnTo>
                    <a:pt x="551" y="255"/>
                  </a:lnTo>
                  <a:lnTo>
                    <a:pt x="553" y="255"/>
                  </a:lnTo>
                  <a:lnTo>
                    <a:pt x="553" y="253"/>
                  </a:lnTo>
                  <a:close/>
                  <a:moveTo>
                    <a:pt x="1517" y="250"/>
                  </a:moveTo>
                  <a:lnTo>
                    <a:pt x="1517" y="250"/>
                  </a:lnTo>
                  <a:lnTo>
                    <a:pt x="1517" y="251"/>
                  </a:lnTo>
                  <a:lnTo>
                    <a:pt x="1517" y="250"/>
                  </a:lnTo>
                  <a:close/>
                  <a:moveTo>
                    <a:pt x="769" y="248"/>
                  </a:moveTo>
                  <a:lnTo>
                    <a:pt x="769" y="250"/>
                  </a:lnTo>
                  <a:lnTo>
                    <a:pt x="770" y="250"/>
                  </a:lnTo>
                  <a:lnTo>
                    <a:pt x="769" y="248"/>
                  </a:lnTo>
                  <a:close/>
                  <a:moveTo>
                    <a:pt x="414" y="248"/>
                  </a:moveTo>
                  <a:lnTo>
                    <a:pt x="414" y="248"/>
                  </a:lnTo>
                  <a:lnTo>
                    <a:pt x="415" y="250"/>
                  </a:lnTo>
                  <a:lnTo>
                    <a:pt x="414" y="248"/>
                  </a:lnTo>
                  <a:close/>
                  <a:moveTo>
                    <a:pt x="967" y="241"/>
                  </a:moveTo>
                  <a:lnTo>
                    <a:pt x="967" y="241"/>
                  </a:lnTo>
                  <a:lnTo>
                    <a:pt x="967" y="241"/>
                  </a:lnTo>
                  <a:lnTo>
                    <a:pt x="967" y="241"/>
                  </a:lnTo>
                  <a:close/>
                  <a:moveTo>
                    <a:pt x="958" y="239"/>
                  </a:moveTo>
                  <a:lnTo>
                    <a:pt x="958" y="241"/>
                  </a:lnTo>
                  <a:lnTo>
                    <a:pt x="960" y="241"/>
                  </a:lnTo>
                  <a:lnTo>
                    <a:pt x="958" y="239"/>
                  </a:lnTo>
                  <a:close/>
                  <a:moveTo>
                    <a:pt x="1700" y="227"/>
                  </a:moveTo>
                  <a:lnTo>
                    <a:pt x="1698" y="229"/>
                  </a:lnTo>
                  <a:lnTo>
                    <a:pt x="1700" y="229"/>
                  </a:lnTo>
                  <a:lnTo>
                    <a:pt x="1700" y="227"/>
                  </a:lnTo>
                  <a:close/>
                  <a:moveTo>
                    <a:pt x="1464" y="227"/>
                  </a:moveTo>
                  <a:lnTo>
                    <a:pt x="1464" y="229"/>
                  </a:lnTo>
                  <a:lnTo>
                    <a:pt x="1465" y="229"/>
                  </a:lnTo>
                  <a:lnTo>
                    <a:pt x="1464" y="227"/>
                  </a:lnTo>
                  <a:close/>
                  <a:moveTo>
                    <a:pt x="591" y="227"/>
                  </a:moveTo>
                  <a:lnTo>
                    <a:pt x="591" y="229"/>
                  </a:lnTo>
                  <a:lnTo>
                    <a:pt x="593" y="229"/>
                  </a:lnTo>
                  <a:lnTo>
                    <a:pt x="591" y="227"/>
                  </a:lnTo>
                  <a:close/>
                  <a:moveTo>
                    <a:pt x="8" y="226"/>
                  </a:moveTo>
                  <a:lnTo>
                    <a:pt x="8" y="227"/>
                  </a:lnTo>
                  <a:lnTo>
                    <a:pt x="10" y="227"/>
                  </a:lnTo>
                  <a:lnTo>
                    <a:pt x="8" y="226"/>
                  </a:lnTo>
                  <a:close/>
                  <a:moveTo>
                    <a:pt x="332" y="213"/>
                  </a:moveTo>
                  <a:lnTo>
                    <a:pt x="332" y="213"/>
                  </a:lnTo>
                  <a:lnTo>
                    <a:pt x="334" y="215"/>
                  </a:lnTo>
                  <a:lnTo>
                    <a:pt x="332" y="213"/>
                  </a:lnTo>
                  <a:close/>
                  <a:moveTo>
                    <a:pt x="1095" y="191"/>
                  </a:moveTo>
                  <a:lnTo>
                    <a:pt x="1095" y="193"/>
                  </a:lnTo>
                  <a:lnTo>
                    <a:pt x="1096" y="193"/>
                  </a:lnTo>
                  <a:lnTo>
                    <a:pt x="1095" y="191"/>
                  </a:lnTo>
                  <a:close/>
                  <a:moveTo>
                    <a:pt x="998" y="189"/>
                  </a:moveTo>
                  <a:lnTo>
                    <a:pt x="996" y="191"/>
                  </a:lnTo>
                  <a:lnTo>
                    <a:pt x="998" y="193"/>
                  </a:lnTo>
                  <a:lnTo>
                    <a:pt x="998" y="189"/>
                  </a:lnTo>
                  <a:close/>
                  <a:moveTo>
                    <a:pt x="788" y="176"/>
                  </a:moveTo>
                  <a:lnTo>
                    <a:pt x="788" y="177"/>
                  </a:lnTo>
                  <a:lnTo>
                    <a:pt x="789" y="177"/>
                  </a:lnTo>
                  <a:lnTo>
                    <a:pt x="788" y="176"/>
                  </a:lnTo>
                  <a:close/>
                  <a:moveTo>
                    <a:pt x="624" y="162"/>
                  </a:moveTo>
                  <a:lnTo>
                    <a:pt x="622" y="164"/>
                  </a:lnTo>
                  <a:lnTo>
                    <a:pt x="624" y="164"/>
                  </a:lnTo>
                  <a:lnTo>
                    <a:pt x="624" y="162"/>
                  </a:lnTo>
                  <a:close/>
                  <a:moveTo>
                    <a:pt x="170" y="153"/>
                  </a:moveTo>
                  <a:lnTo>
                    <a:pt x="170" y="153"/>
                  </a:lnTo>
                  <a:lnTo>
                    <a:pt x="172" y="155"/>
                  </a:lnTo>
                  <a:lnTo>
                    <a:pt x="170" y="153"/>
                  </a:lnTo>
                  <a:close/>
                  <a:moveTo>
                    <a:pt x="174" y="150"/>
                  </a:moveTo>
                  <a:lnTo>
                    <a:pt x="172" y="151"/>
                  </a:lnTo>
                  <a:lnTo>
                    <a:pt x="174" y="151"/>
                  </a:lnTo>
                  <a:lnTo>
                    <a:pt x="174" y="150"/>
                  </a:lnTo>
                  <a:close/>
                  <a:moveTo>
                    <a:pt x="431" y="65"/>
                  </a:moveTo>
                  <a:lnTo>
                    <a:pt x="429" y="67"/>
                  </a:lnTo>
                  <a:lnTo>
                    <a:pt x="431" y="67"/>
                  </a:lnTo>
                  <a:lnTo>
                    <a:pt x="431" y="65"/>
                  </a:lnTo>
                  <a:close/>
                  <a:moveTo>
                    <a:pt x="181" y="0"/>
                  </a:moveTo>
                  <a:lnTo>
                    <a:pt x="186" y="5"/>
                  </a:lnTo>
                  <a:lnTo>
                    <a:pt x="191" y="89"/>
                  </a:lnTo>
                  <a:lnTo>
                    <a:pt x="198" y="174"/>
                  </a:lnTo>
                  <a:lnTo>
                    <a:pt x="203" y="200"/>
                  </a:lnTo>
                  <a:lnTo>
                    <a:pt x="205" y="234"/>
                  </a:lnTo>
                  <a:lnTo>
                    <a:pt x="210" y="229"/>
                  </a:lnTo>
                  <a:lnTo>
                    <a:pt x="215" y="234"/>
                  </a:lnTo>
                  <a:lnTo>
                    <a:pt x="215" y="236"/>
                  </a:lnTo>
                  <a:lnTo>
                    <a:pt x="217" y="219"/>
                  </a:lnTo>
                  <a:lnTo>
                    <a:pt x="222" y="213"/>
                  </a:lnTo>
                  <a:lnTo>
                    <a:pt x="227" y="219"/>
                  </a:lnTo>
                  <a:lnTo>
                    <a:pt x="232" y="234"/>
                  </a:lnTo>
                  <a:lnTo>
                    <a:pt x="232" y="241"/>
                  </a:lnTo>
                  <a:lnTo>
                    <a:pt x="234" y="219"/>
                  </a:lnTo>
                  <a:lnTo>
                    <a:pt x="241" y="184"/>
                  </a:lnTo>
                  <a:lnTo>
                    <a:pt x="246" y="179"/>
                  </a:lnTo>
                  <a:lnTo>
                    <a:pt x="251" y="184"/>
                  </a:lnTo>
                  <a:lnTo>
                    <a:pt x="250" y="186"/>
                  </a:lnTo>
                  <a:lnTo>
                    <a:pt x="251" y="186"/>
                  </a:lnTo>
                  <a:lnTo>
                    <a:pt x="251" y="184"/>
                  </a:lnTo>
                  <a:lnTo>
                    <a:pt x="255" y="260"/>
                  </a:lnTo>
                  <a:lnTo>
                    <a:pt x="258" y="213"/>
                  </a:lnTo>
                  <a:lnTo>
                    <a:pt x="264" y="177"/>
                  </a:lnTo>
                  <a:lnTo>
                    <a:pt x="269" y="172"/>
                  </a:lnTo>
                  <a:lnTo>
                    <a:pt x="274" y="177"/>
                  </a:lnTo>
                  <a:lnTo>
                    <a:pt x="272" y="179"/>
                  </a:lnTo>
                  <a:lnTo>
                    <a:pt x="274" y="179"/>
                  </a:lnTo>
                  <a:lnTo>
                    <a:pt x="274" y="177"/>
                  </a:lnTo>
                  <a:lnTo>
                    <a:pt x="281" y="245"/>
                  </a:lnTo>
                  <a:lnTo>
                    <a:pt x="284" y="282"/>
                  </a:lnTo>
                  <a:lnTo>
                    <a:pt x="288" y="276"/>
                  </a:lnTo>
                  <a:lnTo>
                    <a:pt x="288" y="276"/>
                  </a:lnTo>
                  <a:lnTo>
                    <a:pt x="295" y="222"/>
                  </a:lnTo>
                  <a:lnTo>
                    <a:pt x="300" y="184"/>
                  </a:lnTo>
                  <a:lnTo>
                    <a:pt x="305" y="179"/>
                  </a:lnTo>
                  <a:lnTo>
                    <a:pt x="308" y="182"/>
                  </a:lnTo>
                  <a:lnTo>
                    <a:pt x="312" y="105"/>
                  </a:lnTo>
                  <a:lnTo>
                    <a:pt x="317" y="100"/>
                  </a:lnTo>
                  <a:lnTo>
                    <a:pt x="322" y="105"/>
                  </a:lnTo>
                  <a:lnTo>
                    <a:pt x="327" y="208"/>
                  </a:lnTo>
                  <a:lnTo>
                    <a:pt x="329" y="207"/>
                  </a:lnTo>
                  <a:lnTo>
                    <a:pt x="334" y="212"/>
                  </a:lnTo>
                  <a:lnTo>
                    <a:pt x="334" y="213"/>
                  </a:lnTo>
                  <a:lnTo>
                    <a:pt x="336" y="196"/>
                  </a:lnTo>
                  <a:lnTo>
                    <a:pt x="341" y="191"/>
                  </a:lnTo>
                  <a:lnTo>
                    <a:pt x="345" y="195"/>
                  </a:lnTo>
                  <a:lnTo>
                    <a:pt x="346" y="195"/>
                  </a:lnTo>
                  <a:lnTo>
                    <a:pt x="351" y="203"/>
                  </a:lnTo>
                  <a:lnTo>
                    <a:pt x="358" y="215"/>
                  </a:lnTo>
                  <a:lnTo>
                    <a:pt x="358" y="217"/>
                  </a:lnTo>
                  <a:lnTo>
                    <a:pt x="364" y="232"/>
                  </a:lnTo>
                  <a:lnTo>
                    <a:pt x="367" y="258"/>
                  </a:lnTo>
                  <a:lnTo>
                    <a:pt x="370" y="255"/>
                  </a:lnTo>
                  <a:lnTo>
                    <a:pt x="376" y="260"/>
                  </a:lnTo>
                  <a:lnTo>
                    <a:pt x="379" y="295"/>
                  </a:lnTo>
                  <a:lnTo>
                    <a:pt x="381" y="295"/>
                  </a:lnTo>
                  <a:lnTo>
                    <a:pt x="382" y="293"/>
                  </a:lnTo>
                  <a:lnTo>
                    <a:pt x="386" y="293"/>
                  </a:lnTo>
                  <a:lnTo>
                    <a:pt x="391" y="286"/>
                  </a:lnTo>
                  <a:lnTo>
                    <a:pt x="395" y="282"/>
                  </a:lnTo>
                  <a:lnTo>
                    <a:pt x="398" y="284"/>
                  </a:lnTo>
                  <a:lnTo>
                    <a:pt x="403" y="288"/>
                  </a:lnTo>
                  <a:lnTo>
                    <a:pt x="401" y="288"/>
                  </a:lnTo>
                  <a:lnTo>
                    <a:pt x="403" y="289"/>
                  </a:lnTo>
                  <a:lnTo>
                    <a:pt x="407" y="245"/>
                  </a:lnTo>
                  <a:lnTo>
                    <a:pt x="410" y="241"/>
                  </a:lnTo>
                  <a:lnTo>
                    <a:pt x="414" y="238"/>
                  </a:lnTo>
                  <a:lnTo>
                    <a:pt x="419" y="164"/>
                  </a:lnTo>
                  <a:lnTo>
                    <a:pt x="424" y="62"/>
                  </a:lnTo>
                  <a:lnTo>
                    <a:pt x="429" y="57"/>
                  </a:lnTo>
                  <a:lnTo>
                    <a:pt x="436" y="55"/>
                  </a:lnTo>
                  <a:lnTo>
                    <a:pt x="441" y="60"/>
                  </a:lnTo>
                  <a:lnTo>
                    <a:pt x="445" y="136"/>
                  </a:lnTo>
                  <a:lnTo>
                    <a:pt x="448" y="117"/>
                  </a:lnTo>
                  <a:lnTo>
                    <a:pt x="450" y="115"/>
                  </a:lnTo>
                  <a:lnTo>
                    <a:pt x="455" y="105"/>
                  </a:lnTo>
                  <a:lnTo>
                    <a:pt x="455" y="103"/>
                  </a:lnTo>
                  <a:lnTo>
                    <a:pt x="457" y="103"/>
                  </a:lnTo>
                  <a:lnTo>
                    <a:pt x="457" y="101"/>
                  </a:lnTo>
                  <a:lnTo>
                    <a:pt x="460" y="98"/>
                  </a:lnTo>
                  <a:lnTo>
                    <a:pt x="465" y="103"/>
                  </a:lnTo>
                  <a:lnTo>
                    <a:pt x="470" y="164"/>
                  </a:lnTo>
                  <a:lnTo>
                    <a:pt x="472" y="188"/>
                  </a:lnTo>
                  <a:lnTo>
                    <a:pt x="477" y="182"/>
                  </a:lnTo>
                  <a:lnTo>
                    <a:pt x="482" y="188"/>
                  </a:lnTo>
                  <a:lnTo>
                    <a:pt x="481" y="189"/>
                  </a:lnTo>
                  <a:lnTo>
                    <a:pt x="482" y="189"/>
                  </a:lnTo>
                  <a:lnTo>
                    <a:pt x="482" y="188"/>
                  </a:lnTo>
                  <a:lnTo>
                    <a:pt x="486" y="234"/>
                  </a:lnTo>
                  <a:lnTo>
                    <a:pt x="489" y="213"/>
                  </a:lnTo>
                  <a:lnTo>
                    <a:pt x="496" y="100"/>
                  </a:lnTo>
                  <a:lnTo>
                    <a:pt x="496" y="101"/>
                  </a:lnTo>
                  <a:lnTo>
                    <a:pt x="498" y="101"/>
                  </a:lnTo>
                  <a:lnTo>
                    <a:pt x="496" y="100"/>
                  </a:lnTo>
                  <a:lnTo>
                    <a:pt x="501" y="95"/>
                  </a:lnTo>
                  <a:lnTo>
                    <a:pt x="507" y="100"/>
                  </a:lnTo>
                  <a:lnTo>
                    <a:pt x="512" y="146"/>
                  </a:lnTo>
                  <a:lnTo>
                    <a:pt x="519" y="257"/>
                  </a:lnTo>
                  <a:lnTo>
                    <a:pt x="519" y="250"/>
                  </a:lnTo>
                  <a:lnTo>
                    <a:pt x="526" y="110"/>
                  </a:lnTo>
                  <a:lnTo>
                    <a:pt x="531" y="105"/>
                  </a:lnTo>
                  <a:lnTo>
                    <a:pt x="534" y="108"/>
                  </a:lnTo>
                  <a:lnTo>
                    <a:pt x="536" y="108"/>
                  </a:lnTo>
                  <a:lnTo>
                    <a:pt x="541" y="119"/>
                  </a:lnTo>
                  <a:lnTo>
                    <a:pt x="541" y="120"/>
                  </a:lnTo>
                  <a:lnTo>
                    <a:pt x="546" y="250"/>
                  </a:lnTo>
                  <a:lnTo>
                    <a:pt x="548" y="248"/>
                  </a:lnTo>
                  <a:lnTo>
                    <a:pt x="553" y="253"/>
                  </a:lnTo>
                  <a:lnTo>
                    <a:pt x="555" y="198"/>
                  </a:lnTo>
                  <a:lnTo>
                    <a:pt x="562" y="64"/>
                  </a:lnTo>
                  <a:lnTo>
                    <a:pt x="567" y="41"/>
                  </a:lnTo>
                  <a:lnTo>
                    <a:pt x="572" y="36"/>
                  </a:lnTo>
                  <a:lnTo>
                    <a:pt x="577" y="41"/>
                  </a:lnTo>
                  <a:lnTo>
                    <a:pt x="576" y="43"/>
                  </a:lnTo>
                  <a:lnTo>
                    <a:pt x="577" y="43"/>
                  </a:lnTo>
                  <a:lnTo>
                    <a:pt x="577" y="41"/>
                  </a:lnTo>
                  <a:lnTo>
                    <a:pt x="582" y="164"/>
                  </a:lnTo>
                  <a:lnTo>
                    <a:pt x="586" y="236"/>
                  </a:lnTo>
                  <a:lnTo>
                    <a:pt x="591" y="226"/>
                  </a:lnTo>
                  <a:lnTo>
                    <a:pt x="593" y="226"/>
                  </a:lnTo>
                  <a:lnTo>
                    <a:pt x="596" y="222"/>
                  </a:lnTo>
                  <a:lnTo>
                    <a:pt x="601" y="227"/>
                  </a:lnTo>
                  <a:lnTo>
                    <a:pt x="603" y="241"/>
                  </a:lnTo>
                  <a:lnTo>
                    <a:pt x="608" y="203"/>
                  </a:lnTo>
                  <a:lnTo>
                    <a:pt x="614" y="162"/>
                  </a:lnTo>
                  <a:lnTo>
                    <a:pt x="619" y="157"/>
                  </a:lnTo>
                  <a:lnTo>
                    <a:pt x="620" y="157"/>
                  </a:lnTo>
                  <a:lnTo>
                    <a:pt x="627" y="160"/>
                  </a:lnTo>
                  <a:lnTo>
                    <a:pt x="627" y="162"/>
                  </a:lnTo>
                  <a:lnTo>
                    <a:pt x="631" y="165"/>
                  </a:lnTo>
                  <a:lnTo>
                    <a:pt x="634" y="217"/>
                  </a:lnTo>
                  <a:lnTo>
                    <a:pt x="638" y="167"/>
                  </a:lnTo>
                  <a:lnTo>
                    <a:pt x="643" y="162"/>
                  </a:lnTo>
                  <a:lnTo>
                    <a:pt x="648" y="167"/>
                  </a:lnTo>
                  <a:lnTo>
                    <a:pt x="653" y="279"/>
                  </a:lnTo>
                  <a:lnTo>
                    <a:pt x="655" y="277"/>
                  </a:lnTo>
                  <a:lnTo>
                    <a:pt x="660" y="282"/>
                  </a:lnTo>
                  <a:lnTo>
                    <a:pt x="658" y="284"/>
                  </a:lnTo>
                  <a:lnTo>
                    <a:pt x="660" y="284"/>
                  </a:lnTo>
                  <a:lnTo>
                    <a:pt x="660" y="282"/>
                  </a:lnTo>
                  <a:lnTo>
                    <a:pt x="662" y="291"/>
                  </a:lnTo>
                  <a:lnTo>
                    <a:pt x="664" y="289"/>
                  </a:lnTo>
                  <a:lnTo>
                    <a:pt x="664" y="288"/>
                  </a:lnTo>
                  <a:lnTo>
                    <a:pt x="670" y="281"/>
                  </a:lnTo>
                  <a:lnTo>
                    <a:pt x="672" y="281"/>
                  </a:lnTo>
                  <a:lnTo>
                    <a:pt x="674" y="279"/>
                  </a:lnTo>
                  <a:lnTo>
                    <a:pt x="679" y="284"/>
                  </a:lnTo>
                  <a:lnTo>
                    <a:pt x="681" y="295"/>
                  </a:lnTo>
                  <a:lnTo>
                    <a:pt x="686" y="269"/>
                  </a:lnTo>
                  <a:lnTo>
                    <a:pt x="691" y="229"/>
                  </a:lnTo>
                  <a:lnTo>
                    <a:pt x="693" y="227"/>
                  </a:lnTo>
                  <a:lnTo>
                    <a:pt x="693" y="226"/>
                  </a:lnTo>
                  <a:lnTo>
                    <a:pt x="700" y="219"/>
                  </a:lnTo>
                  <a:lnTo>
                    <a:pt x="701" y="219"/>
                  </a:lnTo>
                  <a:lnTo>
                    <a:pt x="703" y="217"/>
                  </a:lnTo>
                  <a:lnTo>
                    <a:pt x="708" y="222"/>
                  </a:lnTo>
                  <a:lnTo>
                    <a:pt x="714" y="272"/>
                  </a:lnTo>
                  <a:lnTo>
                    <a:pt x="715" y="282"/>
                  </a:lnTo>
                  <a:lnTo>
                    <a:pt x="715" y="277"/>
                  </a:lnTo>
                  <a:lnTo>
                    <a:pt x="717" y="276"/>
                  </a:lnTo>
                  <a:lnTo>
                    <a:pt x="722" y="265"/>
                  </a:lnTo>
                  <a:lnTo>
                    <a:pt x="724" y="265"/>
                  </a:lnTo>
                  <a:lnTo>
                    <a:pt x="722" y="263"/>
                  </a:lnTo>
                  <a:lnTo>
                    <a:pt x="724" y="262"/>
                  </a:lnTo>
                  <a:lnTo>
                    <a:pt x="727" y="258"/>
                  </a:lnTo>
                  <a:lnTo>
                    <a:pt x="731" y="262"/>
                  </a:lnTo>
                  <a:lnTo>
                    <a:pt x="732" y="232"/>
                  </a:lnTo>
                  <a:lnTo>
                    <a:pt x="738" y="227"/>
                  </a:lnTo>
                  <a:lnTo>
                    <a:pt x="743" y="232"/>
                  </a:lnTo>
                  <a:lnTo>
                    <a:pt x="746" y="246"/>
                  </a:lnTo>
                  <a:lnTo>
                    <a:pt x="748" y="246"/>
                  </a:lnTo>
                  <a:lnTo>
                    <a:pt x="750" y="245"/>
                  </a:lnTo>
                  <a:lnTo>
                    <a:pt x="753" y="248"/>
                  </a:lnTo>
                  <a:lnTo>
                    <a:pt x="755" y="248"/>
                  </a:lnTo>
                  <a:lnTo>
                    <a:pt x="760" y="257"/>
                  </a:lnTo>
                  <a:lnTo>
                    <a:pt x="760" y="257"/>
                  </a:lnTo>
                  <a:lnTo>
                    <a:pt x="765" y="248"/>
                  </a:lnTo>
                  <a:lnTo>
                    <a:pt x="769" y="245"/>
                  </a:lnTo>
                  <a:lnTo>
                    <a:pt x="774" y="243"/>
                  </a:lnTo>
                  <a:lnTo>
                    <a:pt x="779" y="248"/>
                  </a:lnTo>
                  <a:lnTo>
                    <a:pt x="781" y="262"/>
                  </a:lnTo>
                  <a:lnTo>
                    <a:pt x="786" y="174"/>
                  </a:lnTo>
                  <a:lnTo>
                    <a:pt x="791" y="169"/>
                  </a:lnTo>
                  <a:lnTo>
                    <a:pt x="795" y="172"/>
                  </a:lnTo>
                  <a:lnTo>
                    <a:pt x="796" y="172"/>
                  </a:lnTo>
                  <a:lnTo>
                    <a:pt x="803" y="182"/>
                  </a:lnTo>
                  <a:lnTo>
                    <a:pt x="803" y="184"/>
                  </a:lnTo>
                  <a:lnTo>
                    <a:pt x="807" y="257"/>
                  </a:lnTo>
                  <a:lnTo>
                    <a:pt x="810" y="253"/>
                  </a:lnTo>
                  <a:lnTo>
                    <a:pt x="812" y="255"/>
                  </a:lnTo>
                  <a:lnTo>
                    <a:pt x="817" y="177"/>
                  </a:lnTo>
                  <a:lnTo>
                    <a:pt x="817" y="179"/>
                  </a:lnTo>
                  <a:lnTo>
                    <a:pt x="819" y="179"/>
                  </a:lnTo>
                  <a:lnTo>
                    <a:pt x="817" y="177"/>
                  </a:lnTo>
                  <a:lnTo>
                    <a:pt x="822" y="172"/>
                  </a:lnTo>
                  <a:lnTo>
                    <a:pt x="827" y="177"/>
                  </a:lnTo>
                  <a:lnTo>
                    <a:pt x="832" y="203"/>
                  </a:lnTo>
                  <a:lnTo>
                    <a:pt x="834" y="191"/>
                  </a:lnTo>
                  <a:lnTo>
                    <a:pt x="839" y="186"/>
                  </a:lnTo>
                  <a:lnTo>
                    <a:pt x="845" y="191"/>
                  </a:lnTo>
                  <a:lnTo>
                    <a:pt x="843" y="193"/>
                  </a:lnTo>
                  <a:lnTo>
                    <a:pt x="845" y="193"/>
                  </a:lnTo>
                  <a:lnTo>
                    <a:pt x="845" y="191"/>
                  </a:lnTo>
                  <a:lnTo>
                    <a:pt x="850" y="257"/>
                  </a:lnTo>
                  <a:lnTo>
                    <a:pt x="851" y="282"/>
                  </a:lnTo>
                  <a:lnTo>
                    <a:pt x="858" y="253"/>
                  </a:lnTo>
                  <a:lnTo>
                    <a:pt x="858" y="255"/>
                  </a:lnTo>
                  <a:lnTo>
                    <a:pt x="860" y="255"/>
                  </a:lnTo>
                  <a:lnTo>
                    <a:pt x="858" y="253"/>
                  </a:lnTo>
                  <a:lnTo>
                    <a:pt x="864" y="248"/>
                  </a:lnTo>
                  <a:lnTo>
                    <a:pt x="869" y="253"/>
                  </a:lnTo>
                  <a:lnTo>
                    <a:pt x="867" y="255"/>
                  </a:lnTo>
                  <a:lnTo>
                    <a:pt x="869" y="255"/>
                  </a:lnTo>
                  <a:lnTo>
                    <a:pt x="869" y="253"/>
                  </a:lnTo>
                  <a:lnTo>
                    <a:pt x="874" y="282"/>
                  </a:lnTo>
                  <a:lnTo>
                    <a:pt x="877" y="293"/>
                  </a:lnTo>
                  <a:lnTo>
                    <a:pt x="882" y="260"/>
                  </a:lnTo>
                  <a:lnTo>
                    <a:pt x="888" y="255"/>
                  </a:lnTo>
                  <a:lnTo>
                    <a:pt x="891" y="257"/>
                  </a:lnTo>
                  <a:lnTo>
                    <a:pt x="895" y="260"/>
                  </a:lnTo>
                  <a:lnTo>
                    <a:pt x="900" y="205"/>
                  </a:lnTo>
                  <a:lnTo>
                    <a:pt x="905" y="134"/>
                  </a:lnTo>
                  <a:lnTo>
                    <a:pt x="910" y="129"/>
                  </a:lnTo>
                  <a:lnTo>
                    <a:pt x="914" y="132"/>
                  </a:lnTo>
                  <a:lnTo>
                    <a:pt x="915" y="132"/>
                  </a:lnTo>
                  <a:lnTo>
                    <a:pt x="922" y="150"/>
                  </a:lnTo>
                  <a:lnTo>
                    <a:pt x="922" y="151"/>
                  </a:lnTo>
                  <a:lnTo>
                    <a:pt x="927" y="236"/>
                  </a:lnTo>
                  <a:lnTo>
                    <a:pt x="933" y="279"/>
                  </a:lnTo>
                  <a:lnTo>
                    <a:pt x="933" y="282"/>
                  </a:lnTo>
                  <a:lnTo>
                    <a:pt x="934" y="270"/>
                  </a:lnTo>
                  <a:lnTo>
                    <a:pt x="941" y="246"/>
                  </a:lnTo>
                  <a:lnTo>
                    <a:pt x="946" y="215"/>
                  </a:lnTo>
                  <a:lnTo>
                    <a:pt x="951" y="210"/>
                  </a:lnTo>
                  <a:lnTo>
                    <a:pt x="957" y="215"/>
                  </a:lnTo>
                  <a:lnTo>
                    <a:pt x="955" y="217"/>
                  </a:lnTo>
                  <a:lnTo>
                    <a:pt x="957" y="217"/>
                  </a:lnTo>
                  <a:lnTo>
                    <a:pt x="957" y="215"/>
                  </a:lnTo>
                  <a:lnTo>
                    <a:pt x="958" y="239"/>
                  </a:lnTo>
                  <a:lnTo>
                    <a:pt x="964" y="234"/>
                  </a:lnTo>
                  <a:lnTo>
                    <a:pt x="967" y="238"/>
                  </a:lnTo>
                  <a:lnTo>
                    <a:pt x="970" y="201"/>
                  </a:lnTo>
                  <a:lnTo>
                    <a:pt x="977" y="181"/>
                  </a:lnTo>
                  <a:lnTo>
                    <a:pt x="983" y="176"/>
                  </a:lnTo>
                  <a:lnTo>
                    <a:pt x="988" y="181"/>
                  </a:lnTo>
                  <a:lnTo>
                    <a:pt x="989" y="184"/>
                  </a:lnTo>
                  <a:lnTo>
                    <a:pt x="995" y="153"/>
                  </a:lnTo>
                  <a:lnTo>
                    <a:pt x="1000" y="148"/>
                  </a:lnTo>
                  <a:lnTo>
                    <a:pt x="1005" y="153"/>
                  </a:lnTo>
                  <a:lnTo>
                    <a:pt x="1003" y="155"/>
                  </a:lnTo>
                  <a:lnTo>
                    <a:pt x="1005" y="155"/>
                  </a:lnTo>
                  <a:lnTo>
                    <a:pt x="1005" y="153"/>
                  </a:lnTo>
                  <a:lnTo>
                    <a:pt x="1010" y="226"/>
                  </a:lnTo>
                  <a:lnTo>
                    <a:pt x="1015" y="298"/>
                  </a:lnTo>
                  <a:lnTo>
                    <a:pt x="1019" y="293"/>
                  </a:lnTo>
                  <a:lnTo>
                    <a:pt x="1019" y="293"/>
                  </a:lnTo>
                  <a:lnTo>
                    <a:pt x="1024" y="258"/>
                  </a:lnTo>
                  <a:lnTo>
                    <a:pt x="1026" y="257"/>
                  </a:lnTo>
                  <a:lnTo>
                    <a:pt x="1033" y="248"/>
                  </a:lnTo>
                  <a:lnTo>
                    <a:pt x="1031" y="248"/>
                  </a:lnTo>
                  <a:lnTo>
                    <a:pt x="1036" y="234"/>
                  </a:lnTo>
                  <a:lnTo>
                    <a:pt x="1036" y="234"/>
                  </a:lnTo>
                  <a:lnTo>
                    <a:pt x="1043" y="150"/>
                  </a:lnTo>
                  <a:lnTo>
                    <a:pt x="1048" y="145"/>
                  </a:lnTo>
                  <a:lnTo>
                    <a:pt x="1051" y="148"/>
                  </a:lnTo>
                  <a:lnTo>
                    <a:pt x="1053" y="148"/>
                  </a:lnTo>
                  <a:lnTo>
                    <a:pt x="1058" y="157"/>
                  </a:lnTo>
                  <a:lnTo>
                    <a:pt x="1058" y="158"/>
                  </a:lnTo>
                  <a:lnTo>
                    <a:pt x="1064" y="239"/>
                  </a:lnTo>
                  <a:lnTo>
                    <a:pt x="1070" y="277"/>
                  </a:lnTo>
                  <a:lnTo>
                    <a:pt x="1070" y="277"/>
                  </a:lnTo>
                  <a:lnTo>
                    <a:pt x="1076" y="284"/>
                  </a:lnTo>
                  <a:lnTo>
                    <a:pt x="1076" y="286"/>
                  </a:lnTo>
                  <a:lnTo>
                    <a:pt x="1076" y="288"/>
                  </a:lnTo>
                  <a:lnTo>
                    <a:pt x="1077" y="274"/>
                  </a:lnTo>
                  <a:lnTo>
                    <a:pt x="1077" y="276"/>
                  </a:lnTo>
                  <a:lnTo>
                    <a:pt x="1079" y="276"/>
                  </a:lnTo>
                  <a:lnTo>
                    <a:pt x="1077" y="274"/>
                  </a:lnTo>
                  <a:lnTo>
                    <a:pt x="1083" y="269"/>
                  </a:lnTo>
                  <a:lnTo>
                    <a:pt x="1084" y="270"/>
                  </a:lnTo>
                  <a:lnTo>
                    <a:pt x="1089" y="196"/>
                  </a:lnTo>
                  <a:lnTo>
                    <a:pt x="1091" y="195"/>
                  </a:lnTo>
                  <a:lnTo>
                    <a:pt x="1091" y="193"/>
                  </a:lnTo>
                  <a:lnTo>
                    <a:pt x="1096" y="188"/>
                  </a:lnTo>
                  <a:lnTo>
                    <a:pt x="1098" y="188"/>
                  </a:lnTo>
                  <a:lnTo>
                    <a:pt x="1100" y="186"/>
                  </a:lnTo>
                  <a:lnTo>
                    <a:pt x="1105" y="191"/>
                  </a:lnTo>
                  <a:lnTo>
                    <a:pt x="1110" y="226"/>
                  </a:lnTo>
                  <a:lnTo>
                    <a:pt x="1112" y="226"/>
                  </a:lnTo>
                  <a:lnTo>
                    <a:pt x="1117" y="231"/>
                  </a:lnTo>
                  <a:lnTo>
                    <a:pt x="1124" y="255"/>
                  </a:lnTo>
                  <a:lnTo>
                    <a:pt x="1129" y="301"/>
                  </a:lnTo>
                  <a:lnTo>
                    <a:pt x="1131" y="296"/>
                  </a:lnTo>
                  <a:lnTo>
                    <a:pt x="1131" y="296"/>
                  </a:lnTo>
                  <a:lnTo>
                    <a:pt x="1136" y="255"/>
                  </a:lnTo>
                  <a:lnTo>
                    <a:pt x="1141" y="250"/>
                  </a:lnTo>
                  <a:lnTo>
                    <a:pt x="1143" y="250"/>
                  </a:lnTo>
                  <a:lnTo>
                    <a:pt x="1150" y="251"/>
                  </a:lnTo>
                  <a:lnTo>
                    <a:pt x="1150" y="253"/>
                  </a:lnTo>
                  <a:lnTo>
                    <a:pt x="1153" y="257"/>
                  </a:lnTo>
                  <a:lnTo>
                    <a:pt x="1158" y="281"/>
                  </a:lnTo>
                  <a:lnTo>
                    <a:pt x="1162" y="295"/>
                  </a:lnTo>
                  <a:lnTo>
                    <a:pt x="1167" y="281"/>
                  </a:lnTo>
                  <a:lnTo>
                    <a:pt x="1169" y="281"/>
                  </a:lnTo>
                  <a:lnTo>
                    <a:pt x="1172" y="277"/>
                  </a:lnTo>
                  <a:lnTo>
                    <a:pt x="1176" y="281"/>
                  </a:lnTo>
                  <a:lnTo>
                    <a:pt x="1179" y="262"/>
                  </a:lnTo>
                  <a:lnTo>
                    <a:pt x="1179" y="263"/>
                  </a:lnTo>
                  <a:lnTo>
                    <a:pt x="1181" y="263"/>
                  </a:lnTo>
                  <a:lnTo>
                    <a:pt x="1179" y="262"/>
                  </a:lnTo>
                  <a:lnTo>
                    <a:pt x="1184" y="257"/>
                  </a:lnTo>
                  <a:lnTo>
                    <a:pt x="1188" y="260"/>
                  </a:lnTo>
                  <a:lnTo>
                    <a:pt x="1191" y="220"/>
                  </a:lnTo>
                  <a:lnTo>
                    <a:pt x="1196" y="215"/>
                  </a:lnTo>
                  <a:lnTo>
                    <a:pt x="1201" y="220"/>
                  </a:lnTo>
                  <a:lnTo>
                    <a:pt x="1207" y="239"/>
                  </a:lnTo>
                  <a:lnTo>
                    <a:pt x="1212" y="301"/>
                  </a:lnTo>
                  <a:lnTo>
                    <a:pt x="1212" y="301"/>
                  </a:lnTo>
                  <a:lnTo>
                    <a:pt x="1212" y="303"/>
                  </a:lnTo>
                  <a:lnTo>
                    <a:pt x="1214" y="300"/>
                  </a:lnTo>
                  <a:lnTo>
                    <a:pt x="1219" y="295"/>
                  </a:lnTo>
                  <a:lnTo>
                    <a:pt x="1222" y="298"/>
                  </a:lnTo>
                  <a:lnTo>
                    <a:pt x="1224" y="298"/>
                  </a:lnTo>
                  <a:lnTo>
                    <a:pt x="1229" y="305"/>
                  </a:lnTo>
                  <a:lnTo>
                    <a:pt x="1231" y="293"/>
                  </a:lnTo>
                  <a:lnTo>
                    <a:pt x="1236" y="288"/>
                  </a:lnTo>
                  <a:lnTo>
                    <a:pt x="1239" y="291"/>
                  </a:lnTo>
                  <a:lnTo>
                    <a:pt x="1243" y="262"/>
                  </a:lnTo>
                  <a:lnTo>
                    <a:pt x="1248" y="257"/>
                  </a:lnTo>
                  <a:lnTo>
                    <a:pt x="1251" y="260"/>
                  </a:lnTo>
                  <a:lnTo>
                    <a:pt x="1253" y="260"/>
                  </a:lnTo>
                  <a:lnTo>
                    <a:pt x="1260" y="272"/>
                  </a:lnTo>
                  <a:lnTo>
                    <a:pt x="1260" y="274"/>
                  </a:lnTo>
                  <a:lnTo>
                    <a:pt x="1265" y="303"/>
                  </a:lnTo>
                  <a:lnTo>
                    <a:pt x="1270" y="308"/>
                  </a:lnTo>
                  <a:lnTo>
                    <a:pt x="1274" y="288"/>
                  </a:lnTo>
                  <a:lnTo>
                    <a:pt x="1279" y="246"/>
                  </a:lnTo>
                  <a:lnTo>
                    <a:pt x="1286" y="222"/>
                  </a:lnTo>
                  <a:lnTo>
                    <a:pt x="1286" y="224"/>
                  </a:lnTo>
                  <a:lnTo>
                    <a:pt x="1288" y="224"/>
                  </a:lnTo>
                  <a:lnTo>
                    <a:pt x="1286" y="222"/>
                  </a:lnTo>
                  <a:lnTo>
                    <a:pt x="1291" y="217"/>
                  </a:lnTo>
                  <a:lnTo>
                    <a:pt x="1296" y="222"/>
                  </a:lnTo>
                  <a:lnTo>
                    <a:pt x="1301" y="262"/>
                  </a:lnTo>
                  <a:lnTo>
                    <a:pt x="1305" y="303"/>
                  </a:lnTo>
                  <a:lnTo>
                    <a:pt x="1308" y="300"/>
                  </a:lnTo>
                  <a:lnTo>
                    <a:pt x="1312" y="303"/>
                  </a:lnTo>
                  <a:lnTo>
                    <a:pt x="1315" y="277"/>
                  </a:lnTo>
                  <a:lnTo>
                    <a:pt x="1320" y="255"/>
                  </a:lnTo>
                  <a:lnTo>
                    <a:pt x="1320" y="253"/>
                  </a:lnTo>
                  <a:lnTo>
                    <a:pt x="1327" y="234"/>
                  </a:lnTo>
                  <a:lnTo>
                    <a:pt x="1329" y="234"/>
                  </a:lnTo>
                  <a:lnTo>
                    <a:pt x="1333" y="231"/>
                  </a:lnTo>
                  <a:lnTo>
                    <a:pt x="1338" y="236"/>
                  </a:lnTo>
                  <a:lnTo>
                    <a:pt x="1341" y="281"/>
                  </a:lnTo>
                  <a:lnTo>
                    <a:pt x="1345" y="277"/>
                  </a:lnTo>
                  <a:lnTo>
                    <a:pt x="1346" y="277"/>
                  </a:lnTo>
                  <a:lnTo>
                    <a:pt x="1351" y="258"/>
                  </a:lnTo>
                  <a:lnTo>
                    <a:pt x="1357" y="253"/>
                  </a:lnTo>
                  <a:lnTo>
                    <a:pt x="1362" y="258"/>
                  </a:lnTo>
                  <a:lnTo>
                    <a:pt x="1367" y="274"/>
                  </a:lnTo>
                  <a:lnTo>
                    <a:pt x="1369" y="293"/>
                  </a:lnTo>
                  <a:lnTo>
                    <a:pt x="1374" y="231"/>
                  </a:lnTo>
                  <a:lnTo>
                    <a:pt x="1379" y="226"/>
                  </a:lnTo>
                  <a:lnTo>
                    <a:pt x="1383" y="229"/>
                  </a:lnTo>
                  <a:lnTo>
                    <a:pt x="1384" y="229"/>
                  </a:lnTo>
                  <a:lnTo>
                    <a:pt x="1391" y="241"/>
                  </a:lnTo>
                  <a:lnTo>
                    <a:pt x="1391" y="243"/>
                  </a:lnTo>
                  <a:lnTo>
                    <a:pt x="1395" y="291"/>
                  </a:lnTo>
                  <a:lnTo>
                    <a:pt x="1396" y="289"/>
                  </a:lnTo>
                  <a:lnTo>
                    <a:pt x="1400" y="293"/>
                  </a:lnTo>
                  <a:lnTo>
                    <a:pt x="1403" y="243"/>
                  </a:lnTo>
                  <a:lnTo>
                    <a:pt x="1410" y="210"/>
                  </a:lnTo>
                  <a:lnTo>
                    <a:pt x="1412" y="208"/>
                  </a:lnTo>
                  <a:lnTo>
                    <a:pt x="1417" y="198"/>
                  </a:lnTo>
                  <a:lnTo>
                    <a:pt x="1415" y="198"/>
                  </a:lnTo>
                  <a:lnTo>
                    <a:pt x="1422" y="182"/>
                  </a:lnTo>
                  <a:lnTo>
                    <a:pt x="1424" y="182"/>
                  </a:lnTo>
                  <a:lnTo>
                    <a:pt x="1427" y="179"/>
                  </a:lnTo>
                  <a:lnTo>
                    <a:pt x="1431" y="182"/>
                  </a:lnTo>
                  <a:lnTo>
                    <a:pt x="1433" y="182"/>
                  </a:lnTo>
                  <a:lnTo>
                    <a:pt x="1438" y="195"/>
                  </a:lnTo>
                  <a:lnTo>
                    <a:pt x="1438" y="196"/>
                  </a:lnTo>
                  <a:lnTo>
                    <a:pt x="1445" y="260"/>
                  </a:lnTo>
                  <a:lnTo>
                    <a:pt x="1446" y="288"/>
                  </a:lnTo>
                  <a:lnTo>
                    <a:pt x="1451" y="210"/>
                  </a:lnTo>
                  <a:lnTo>
                    <a:pt x="1457" y="205"/>
                  </a:lnTo>
                  <a:lnTo>
                    <a:pt x="1462" y="210"/>
                  </a:lnTo>
                  <a:lnTo>
                    <a:pt x="1465" y="220"/>
                  </a:lnTo>
                  <a:lnTo>
                    <a:pt x="1470" y="222"/>
                  </a:lnTo>
                  <a:lnTo>
                    <a:pt x="1470" y="224"/>
                  </a:lnTo>
                  <a:lnTo>
                    <a:pt x="1474" y="227"/>
                  </a:lnTo>
                  <a:lnTo>
                    <a:pt x="1479" y="257"/>
                  </a:lnTo>
                  <a:lnTo>
                    <a:pt x="1484" y="293"/>
                  </a:lnTo>
                  <a:lnTo>
                    <a:pt x="1486" y="291"/>
                  </a:lnTo>
                  <a:lnTo>
                    <a:pt x="1489" y="295"/>
                  </a:lnTo>
                  <a:lnTo>
                    <a:pt x="1491" y="295"/>
                  </a:lnTo>
                  <a:lnTo>
                    <a:pt x="1493" y="298"/>
                  </a:lnTo>
                  <a:lnTo>
                    <a:pt x="1500" y="248"/>
                  </a:lnTo>
                  <a:lnTo>
                    <a:pt x="1500" y="250"/>
                  </a:lnTo>
                  <a:lnTo>
                    <a:pt x="1501" y="250"/>
                  </a:lnTo>
                  <a:lnTo>
                    <a:pt x="1500" y="248"/>
                  </a:lnTo>
                  <a:lnTo>
                    <a:pt x="1505" y="243"/>
                  </a:lnTo>
                  <a:lnTo>
                    <a:pt x="1510" y="248"/>
                  </a:lnTo>
                  <a:lnTo>
                    <a:pt x="1508" y="250"/>
                  </a:lnTo>
                  <a:lnTo>
                    <a:pt x="1510" y="250"/>
                  </a:lnTo>
                  <a:lnTo>
                    <a:pt x="1510" y="248"/>
                  </a:lnTo>
                  <a:lnTo>
                    <a:pt x="1512" y="260"/>
                  </a:lnTo>
                  <a:lnTo>
                    <a:pt x="1517" y="251"/>
                  </a:lnTo>
                  <a:lnTo>
                    <a:pt x="1517" y="251"/>
                  </a:lnTo>
                  <a:lnTo>
                    <a:pt x="1519" y="251"/>
                  </a:lnTo>
                  <a:lnTo>
                    <a:pt x="1517" y="250"/>
                  </a:lnTo>
                  <a:lnTo>
                    <a:pt x="1519" y="248"/>
                  </a:lnTo>
                  <a:lnTo>
                    <a:pt x="1522" y="245"/>
                  </a:lnTo>
                  <a:lnTo>
                    <a:pt x="1527" y="250"/>
                  </a:lnTo>
                  <a:lnTo>
                    <a:pt x="1533" y="286"/>
                  </a:lnTo>
                  <a:lnTo>
                    <a:pt x="1533" y="286"/>
                  </a:lnTo>
                  <a:lnTo>
                    <a:pt x="1536" y="281"/>
                  </a:lnTo>
                  <a:lnTo>
                    <a:pt x="1539" y="277"/>
                  </a:lnTo>
                  <a:lnTo>
                    <a:pt x="1545" y="282"/>
                  </a:lnTo>
                  <a:lnTo>
                    <a:pt x="1550" y="298"/>
                  </a:lnTo>
                  <a:lnTo>
                    <a:pt x="1550" y="300"/>
                  </a:lnTo>
                  <a:lnTo>
                    <a:pt x="1551" y="298"/>
                  </a:lnTo>
                  <a:lnTo>
                    <a:pt x="1553" y="295"/>
                  </a:lnTo>
                  <a:lnTo>
                    <a:pt x="1557" y="291"/>
                  </a:lnTo>
                  <a:lnTo>
                    <a:pt x="1562" y="296"/>
                  </a:lnTo>
                  <a:lnTo>
                    <a:pt x="1564" y="303"/>
                  </a:lnTo>
                  <a:lnTo>
                    <a:pt x="1570" y="270"/>
                  </a:lnTo>
                  <a:lnTo>
                    <a:pt x="1570" y="272"/>
                  </a:lnTo>
                  <a:lnTo>
                    <a:pt x="1572" y="272"/>
                  </a:lnTo>
                  <a:lnTo>
                    <a:pt x="1570" y="270"/>
                  </a:lnTo>
                  <a:lnTo>
                    <a:pt x="1576" y="265"/>
                  </a:lnTo>
                  <a:lnTo>
                    <a:pt x="1581" y="270"/>
                  </a:lnTo>
                  <a:lnTo>
                    <a:pt x="1579" y="272"/>
                  </a:lnTo>
                  <a:lnTo>
                    <a:pt x="1581" y="272"/>
                  </a:lnTo>
                  <a:lnTo>
                    <a:pt x="1581" y="270"/>
                  </a:lnTo>
                  <a:lnTo>
                    <a:pt x="1584" y="288"/>
                  </a:lnTo>
                  <a:lnTo>
                    <a:pt x="1588" y="258"/>
                  </a:lnTo>
                  <a:lnTo>
                    <a:pt x="1593" y="253"/>
                  </a:lnTo>
                  <a:lnTo>
                    <a:pt x="1600" y="253"/>
                  </a:lnTo>
                  <a:lnTo>
                    <a:pt x="1605" y="258"/>
                  </a:lnTo>
                  <a:lnTo>
                    <a:pt x="1608" y="295"/>
                  </a:lnTo>
                  <a:lnTo>
                    <a:pt x="1612" y="279"/>
                  </a:lnTo>
                  <a:lnTo>
                    <a:pt x="1617" y="239"/>
                  </a:lnTo>
                  <a:lnTo>
                    <a:pt x="1624" y="179"/>
                  </a:lnTo>
                  <a:lnTo>
                    <a:pt x="1624" y="181"/>
                  </a:lnTo>
                  <a:lnTo>
                    <a:pt x="1626" y="181"/>
                  </a:lnTo>
                  <a:lnTo>
                    <a:pt x="1624" y="179"/>
                  </a:lnTo>
                  <a:lnTo>
                    <a:pt x="1629" y="174"/>
                  </a:lnTo>
                  <a:lnTo>
                    <a:pt x="1634" y="179"/>
                  </a:lnTo>
                  <a:lnTo>
                    <a:pt x="1633" y="181"/>
                  </a:lnTo>
                  <a:lnTo>
                    <a:pt x="1634" y="181"/>
                  </a:lnTo>
                  <a:lnTo>
                    <a:pt x="1634" y="179"/>
                  </a:lnTo>
                  <a:lnTo>
                    <a:pt x="1639" y="203"/>
                  </a:lnTo>
                  <a:lnTo>
                    <a:pt x="1646" y="282"/>
                  </a:lnTo>
                  <a:lnTo>
                    <a:pt x="1648" y="274"/>
                  </a:lnTo>
                  <a:lnTo>
                    <a:pt x="1653" y="269"/>
                  </a:lnTo>
                  <a:lnTo>
                    <a:pt x="1657" y="272"/>
                  </a:lnTo>
                  <a:lnTo>
                    <a:pt x="1660" y="253"/>
                  </a:lnTo>
                  <a:lnTo>
                    <a:pt x="1665" y="248"/>
                  </a:lnTo>
                  <a:lnTo>
                    <a:pt x="1670" y="246"/>
                  </a:lnTo>
                  <a:lnTo>
                    <a:pt x="1676" y="251"/>
                  </a:lnTo>
                  <a:lnTo>
                    <a:pt x="1679" y="288"/>
                  </a:lnTo>
                  <a:lnTo>
                    <a:pt x="1683" y="258"/>
                  </a:lnTo>
                  <a:lnTo>
                    <a:pt x="1689" y="227"/>
                  </a:lnTo>
                  <a:lnTo>
                    <a:pt x="1695" y="222"/>
                  </a:lnTo>
                  <a:lnTo>
                    <a:pt x="1698" y="226"/>
                  </a:lnTo>
                  <a:lnTo>
                    <a:pt x="1700" y="226"/>
                  </a:lnTo>
                  <a:lnTo>
                    <a:pt x="1705" y="236"/>
                  </a:lnTo>
                  <a:lnTo>
                    <a:pt x="1705" y="238"/>
                  </a:lnTo>
                  <a:lnTo>
                    <a:pt x="1707" y="253"/>
                  </a:lnTo>
                  <a:lnTo>
                    <a:pt x="1707" y="251"/>
                  </a:lnTo>
                  <a:lnTo>
                    <a:pt x="1712" y="210"/>
                  </a:lnTo>
                  <a:lnTo>
                    <a:pt x="1712" y="212"/>
                  </a:lnTo>
                  <a:lnTo>
                    <a:pt x="1714" y="212"/>
                  </a:lnTo>
                  <a:lnTo>
                    <a:pt x="1712" y="210"/>
                  </a:lnTo>
                  <a:lnTo>
                    <a:pt x="1717" y="205"/>
                  </a:lnTo>
                  <a:lnTo>
                    <a:pt x="1722" y="210"/>
                  </a:lnTo>
                  <a:lnTo>
                    <a:pt x="1720" y="212"/>
                  </a:lnTo>
                  <a:lnTo>
                    <a:pt x="1722" y="212"/>
                  </a:lnTo>
                  <a:lnTo>
                    <a:pt x="1722" y="210"/>
                  </a:lnTo>
                  <a:lnTo>
                    <a:pt x="1729" y="262"/>
                  </a:lnTo>
                  <a:lnTo>
                    <a:pt x="1734" y="322"/>
                  </a:lnTo>
                  <a:lnTo>
                    <a:pt x="1736" y="322"/>
                  </a:lnTo>
                  <a:lnTo>
                    <a:pt x="1743" y="276"/>
                  </a:lnTo>
                  <a:lnTo>
                    <a:pt x="1748" y="207"/>
                  </a:lnTo>
                  <a:lnTo>
                    <a:pt x="1755" y="172"/>
                  </a:lnTo>
                  <a:lnTo>
                    <a:pt x="1760" y="167"/>
                  </a:lnTo>
                  <a:lnTo>
                    <a:pt x="1765" y="172"/>
                  </a:lnTo>
                  <a:lnTo>
                    <a:pt x="1764" y="174"/>
                  </a:lnTo>
                  <a:lnTo>
                    <a:pt x="1765" y="174"/>
                  </a:lnTo>
                  <a:lnTo>
                    <a:pt x="1765" y="172"/>
                  </a:lnTo>
                  <a:lnTo>
                    <a:pt x="1770" y="227"/>
                  </a:lnTo>
                  <a:lnTo>
                    <a:pt x="1776" y="281"/>
                  </a:lnTo>
                  <a:lnTo>
                    <a:pt x="1777" y="295"/>
                  </a:lnTo>
                  <a:lnTo>
                    <a:pt x="1777" y="320"/>
                  </a:lnTo>
                  <a:lnTo>
                    <a:pt x="1772" y="322"/>
                  </a:lnTo>
                  <a:lnTo>
                    <a:pt x="1765" y="282"/>
                  </a:lnTo>
                  <a:lnTo>
                    <a:pt x="1765" y="281"/>
                  </a:lnTo>
                  <a:lnTo>
                    <a:pt x="1760" y="227"/>
                  </a:lnTo>
                  <a:lnTo>
                    <a:pt x="1758" y="208"/>
                  </a:lnTo>
                  <a:lnTo>
                    <a:pt x="1758" y="208"/>
                  </a:lnTo>
                  <a:lnTo>
                    <a:pt x="1753" y="276"/>
                  </a:lnTo>
                  <a:lnTo>
                    <a:pt x="1753" y="277"/>
                  </a:lnTo>
                  <a:lnTo>
                    <a:pt x="1746" y="329"/>
                  </a:lnTo>
                  <a:lnTo>
                    <a:pt x="1746" y="327"/>
                  </a:lnTo>
                  <a:lnTo>
                    <a:pt x="1741" y="332"/>
                  </a:lnTo>
                  <a:lnTo>
                    <a:pt x="1729" y="332"/>
                  </a:lnTo>
                  <a:lnTo>
                    <a:pt x="1724" y="327"/>
                  </a:lnTo>
                  <a:lnTo>
                    <a:pt x="1719" y="263"/>
                  </a:lnTo>
                  <a:lnTo>
                    <a:pt x="1719" y="263"/>
                  </a:lnTo>
                  <a:lnTo>
                    <a:pt x="1717" y="251"/>
                  </a:lnTo>
                  <a:lnTo>
                    <a:pt x="1717" y="253"/>
                  </a:lnTo>
                  <a:lnTo>
                    <a:pt x="1710" y="296"/>
                  </a:lnTo>
                  <a:lnTo>
                    <a:pt x="1710" y="295"/>
                  </a:lnTo>
                  <a:lnTo>
                    <a:pt x="1705" y="300"/>
                  </a:lnTo>
                  <a:lnTo>
                    <a:pt x="1700" y="295"/>
                  </a:lnTo>
                  <a:lnTo>
                    <a:pt x="1696" y="248"/>
                  </a:lnTo>
                  <a:lnTo>
                    <a:pt x="1693" y="260"/>
                  </a:lnTo>
                  <a:lnTo>
                    <a:pt x="1688" y="307"/>
                  </a:lnTo>
                  <a:lnTo>
                    <a:pt x="1688" y="305"/>
                  </a:lnTo>
                  <a:lnTo>
                    <a:pt x="1683" y="310"/>
                  </a:lnTo>
                  <a:lnTo>
                    <a:pt x="1676" y="308"/>
                  </a:lnTo>
                  <a:lnTo>
                    <a:pt x="1670" y="303"/>
                  </a:lnTo>
                  <a:lnTo>
                    <a:pt x="1667" y="270"/>
                  </a:lnTo>
                  <a:lnTo>
                    <a:pt x="1664" y="286"/>
                  </a:lnTo>
                  <a:lnTo>
                    <a:pt x="1664" y="284"/>
                  </a:lnTo>
                  <a:lnTo>
                    <a:pt x="1658" y="289"/>
                  </a:lnTo>
                  <a:lnTo>
                    <a:pt x="1655" y="286"/>
                  </a:lnTo>
                  <a:lnTo>
                    <a:pt x="1651" y="298"/>
                  </a:lnTo>
                  <a:lnTo>
                    <a:pt x="1650" y="298"/>
                  </a:lnTo>
                  <a:lnTo>
                    <a:pt x="1646" y="301"/>
                  </a:lnTo>
                  <a:lnTo>
                    <a:pt x="1645" y="301"/>
                  </a:lnTo>
                  <a:lnTo>
                    <a:pt x="1639" y="298"/>
                  </a:lnTo>
                  <a:lnTo>
                    <a:pt x="1639" y="296"/>
                  </a:lnTo>
                  <a:lnTo>
                    <a:pt x="1636" y="293"/>
                  </a:lnTo>
                  <a:lnTo>
                    <a:pt x="1631" y="217"/>
                  </a:lnTo>
                  <a:lnTo>
                    <a:pt x="1627" y="241"/>
                  </a:lnTo>
                  <a:lnTo>
                    <a:pt x="1622" y="281"/>
                  </a:lnTo>
                  <a:lnTo>
                    <a:pt x="1615" y="320"/>
                  </a:lnTo>
                  <a:lnTo>
                    <a:pt x="1615" y="319"/>
                  </a:lnTo>
                  <a:lnTo>
                    <a:pt x="1610" y="324"/>
                  </a:lnTo>
                  <a:lnTo>
                    <a:pt x="1607" y="320"/>
                  </a:lnTo>
                  <a:lnTo>
                    <a:pt x="1605" y="320"/>
                  </a:lnTo>
                  <a:lnTo>
                    <a:pt x="1600" y="307"/>
                  </a:lnTo>
                  <a:lnTo>
                    <a:pt x="1596" y="274"/>
                  </a:lnTo>
                  <a:lnTo>
                    <a:pt x="1593" y="298"/>
                  </a:lnTo>
                  <a:lnTo>
                    <a:pt x="1593" y="296"/>
                  </a:lnTo>
                  <a:lnTo>
                    <a:pt x="1589" y="300"/>
                  </a:lnTo>
                  <a:lnTo>
                    <a:pt x="1589" y="301"/>
                  </a:lnTo>
                  <a:lnTo>
                    <a:pt x="1583" y="305"/>
                  </a:lnTo>
                  <a:lnTo>
                    <a:pt x="1581" y="305"/>
                  </a:lnTo>
                  <a:lnTo>
                    <a:pt x="1576" y="300"/>
                  </a:lnTo>
                  <a:lnTo>
                    <a:pt x="1576" y="301"/>
                  </a:lnTo>
                  <a:lnTo>
                    <a:pt x="1576" y="300"/>
                  </a:lnTo>
                  <a:lnTo>
                    <a:pt x="1574" y="308"/>
                  </a:lnTo>
                  <a:lnTo>
                    <a:pt x="1569" y="319"/>
                  </a:lnTo>
                  <a:lnTo>
                    <a:pt x="1567" y="319"/>
                  </a:lnTo>
                  <a:lnTo>
                    <a:pt x="1564" y="322"/>
                  </a:lnTo>
                  <a:lnTo>
                    <a:pt x="1560" y="319"/>
                  </a:lnTo>
                  <a:lnTo>
                    <a:pt x="1558" y="319"/>
                  </a:lnTo>
                  <a:lnTo>
                    <a:pt x="1555" y="308"/>
                  </a:lnTo>
                  <a:lnTo>
                    <a:pt x="1551" y="312"/>
                  </a:lnTo>
                  <a:lnTo>
                    <a:pt x="1550" y="310"/>
                  </a:lnTo>
                  <a:lnTo>
                    <a:pt x="1550" y="312"/>
                  </a:lnTo>
                  <a:lnTo>
                    <a:pt x="1543" y="307"/>
                  </a:lnTo>
                  <a:lnTo>
                    <a:pt x="1541" y="303"/>
                  </a:lnTo>
                  <a:lnTo>
                    <a:pt x="1539" y="303"/>
                  </a:lnTo>
                  <a:lnTo>
                    <a:pt x="1538" y="295"/>
                  </a:lnTo>
                  <a:lnTo>
                    <a:pt x="1534" y="296"/>
                  </a:lnTo>
                  <a:lnTo>
                    <a:pt x="1527" y="296"/>
                  </a:lnTo>
                  <a:lnTo>
                    <a:pt x="1522" y="291"/>
                  </a:lnTo>
                  <a:lnTo>
                    <a:pt x="1522" y="293"/>
                  </a:lnTo>
                  <a:lnTo>
                    <a:pt x="1519" y="269"/>
                  </a:lnTo>
                  <a:lnTo>
                    <a:pt x="1515" y="282"/>
                  </a:lnTo>
                  <a:lnTo>
                    <a:pt x="1514" y="282"/>
                  </a:lnTo>
                  <a:lnTo>
                    <a:pt x="1510" y="286"/>
                  </a:lnTo>
                  <a:lnTo>
                    <a:pt x="1505" y="281"/>
                  </a:lnTo>
                  <a:lnTo>
                    <a:pt x="1503" y="300"/>
                  </a:lnTo>
                  <a:lnTo>
                    <a:pt x="1498" y="308"/>
                  </a:lnTo>
                  <a:lnTo>
                    <a:pt x="1496" y="308"/>
                  </a:lnTo>
                  <a:lnTo>
                    <a:pt x="1493" y="312"/>
                  </a:lnTo>
                  <a:lnTo>
                    <a:pt x="1489" y="308"/>
                  </a:lnTo>
                  <a:lnTo>
                    <a:pt x="1489" y="310"/>
                  </a:lnTo>
                  <a:lnTo>
                    <a:pt x="1486" y="307"/>
                  </a:lnTo>
                  <a:lnTo>
                    <a:pt x="1486" y="307"/>
                  </a:lnTo>
                  <a:lnTo>
                    <a:pt x="1483" y="307"/>
                  </a:lnTo>
                  <a:lnTo>
                    <a:pt x="1481" y="308"/>
                  </a:lnTo>
                  <a:lnTo>
                    <a:pt x="1476" y="303"/>
                  </a:lnTo>
                  <a:lnTo>
                    <a:pt x="1476" y="305"/>
                  </a:lnTo>
                  <a:lnTo>
                    <a:pt x="1469" y="258"/>
                  </a:lnTo>
                  <a:lnTo>
                    <a:pt x="1464" y="231"/>
                  </a:lnTo>
                  <a:lnTo>
                    <a:pt x="1462" y="231"/>
                  </a:lnTo>
                  <a:lnTo>
                    <a:pt x="1460" y="229"/>
                  </a:lnTo>
                  <a:lnTo>
                    <a:pt x="1457" y="293"/>
                  </a:lnTo>
                  <a:lnTo>
                    <a:pt x="1457" y="295"/>
                  </a:lnTo>
                  <a:lnTo>
                    <a:pt x="1450" y="329"/>
                  </a:lnTo>
                  <a:lnTo>
                    <a:pt x="1450" y="327"/>
                  </a:lnTo>
                  <a:lnTo>
                    <a:pt x="1445" y="332"/>
                  </a:lnTo>
                  <a:lnTo>
                    <a:pt x="1439" y="327"/>
                  </a:lnTo>
                  <a:lnTo>
                    <a:pt x="1434" y="26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426" y="201"/>
                  </a:lnTo>
                  <a:lnTo>
                    <a:pt x="1420" y="212"/>
                  </a:lnTo>
                  <a:lnTo>
                    <a:pt x="1414" y="245"/>
                  </a:lnTo>
                  <a:lnTo>
                    <a:pt x="1414" y="245"/>
                  </a:lnTo>
                  <a:lnTo>
                    <a:pt x="1408" y="305"/>
                  </a:lnTo>
                  <a:lnTo>
                    <a:pt x="1403" y="310"/>
                  </a:lnTo>
                  <a:lnTo>
                    <a:pt x="1400" y="307"/>
                  </a:lnTo>
                  <a:lnTo>
                    <a:pt x="1400" y="308"/>
                  </a:lnTo>
                  <a:lnTo>
                    <a:pt x="1400" y="308"/>
                  </a:lnTo>
                  <a:lnTo>
                    <a:pt x="1396" y="327"/>
                  </a:lnTo>
                  <a:lnTo>
                    <a:pt x="1396" y="326"/>
                  </a:lnTo>
                  <a:lnTo>
                    <a:pt x="1391" y="331"/>
                  </a:lnTo>
                  <a:lnTo>
                    <a:pt x="1386" y="326"/>
                  </a:lnTo>
                  <a:lnTo>
                    <a:pt x="1383" y="260"/>
                  </a:lnTo>
                  <a:lnTo>
                    <a:pt x="1379" y="298"/>
                  </a:lnTo>
                  <a:lnTo>
                    <a:pt x="1379" y="300"/>
                  </a:lnTo>
                  <a:lnTo>
                    <a:pt x="1372" y="320"/>
                  </a:lnTo>
                  <a:lnTo>
                    <a:pt x="1370" y="320"/>
                  </a:lnTo>
                  <a:lnTo>
                    <a:pt x="1367" y="324"/>
                  </a:lnTo>
                  <a:lnTo>
                    <a:pt x="1362" y="319"/>
                  </a:lnTo>
                  <a:lnTo>
                    <a:pt x="1362" y="320"/>
                  </a:lnTo>
                  <a:lnTo>
                    <a:pt x="1357" y="277"/>
                  </a:lnTo>
                  <a:lnTo>
                    <a:pt x="1355" y="282"/>
                  </a:lnTo>
                  <a:lnTo>
                    <a:pt x="1353" y="282"/>
                  </a:lnTo>
                  <a:lnTo>
                    <a:pt x="1351" y="284"/>
                  </a:lnTo>
                  <a:lnTo>
                    <a:pt x="1351" y="286"/>
                  </a:lnTo>
                  <a:lnTo>
                    <a:pt x="1348" y="288"/>
                  </a:lnTo>
                  <a:lnTo>
                    <a:pt x="1343" y="300"/>
                  </a:lnTo>
                  <a:lnTo>
                    <a:pt x="1341" y="300"/>
                  </a:lnTo>
                  <a:lnTo>
                    <a:pt x="1338" y="303"/>
                  </a:lnTo>
                  <a:lnTo>
                    <a:pt x="1333" y="298"/>
                  </a:lnTo>
                  <a:lnTo>
                    <a:pt x="1329" y="262"/>
                  </a:lnTo>
                  <a:lnTo>
                    <a:pt x="1326" y="279"/>
                  </a:lnTo>
                  <a:lnTo>
                    <a:pt x="1319" y="326"/>
                  </a:lnTo>
                  <a:lnTo>
                    <a:pt x="1319" y="324"/>
                  </a:lnTo>
                  <a:lnTo>
                    <a:pt x="1314" y="329"/>
                  </a:lnTo>
                  <a:lnTo>
                    <a:pt x="1310" y="326"/>
                  </a:lnTo>
                  <a:lnTo>
                    <a:pt x="1308" y="326"/>
                  </a:lnTo>
                  <a:lnTo>
                    <a:pt x="1307" y="320"/>
                  </a:lnTo>
                  <a:lnTo>
                    <a:pt x="1307" y="322"/>
                  </a:lnTo>
                  <a:lnTo>
                    <a:pt x="1305" y="322"/>
                  </a:lnTo>
                  <a:lnTo>
                    <a:pt x="1301" y="326"/>
                  </a:lnTo>
                  <a:lnTo>
                    <a:pt x="1296" y="320"/>
                  </a:lnTo>
                  <a:lnTo>
                    <a:pt x="1291" y="263"/>
                  </a:lnTo>
                  <a:lnTo>
                    <a:pt x="1291" y="263"/>
                  </a:lnTo>
                  <a:lnTo>
                    <a:pt x="1289" y="250"/>
                  </a:lnTo>
                  <a:lnTo>
                    <a:pt x="1284" y="289"/>
                  </a:lnTo>
                  <a:lnTo>
                    <a:pt x="1277" y="326"/>
                  </a:lnTo>
                  <a:lnTo>
                    <a:pt x="1277" y="324"/>
                  </a:lnTo>
                  <a:lnTo>
                    <a:pt x="1272" y="329"/>
                  </a:lnTo>
                  <a:lnTo>
                    <a:pt x="1269" y="326"/>
                  </a:lnTo>
                  <a:lnTo>
                    <a:pt x="1267" y="326"/>
                  </a:lnTo>
                  <a:lnTo>
                    <a:pt x="1262" y="313"/>
                  </a:lnTo>
                  <a:lnTo>
                    <a:pt x="1257" y="308"/>
                  </a:lnTo>
                  <a:lnTo>
                    <a:pt x="1257" y="307"/>
                  </a:lnTo>
                  <a:lnTo>
                    <a:pt x="1255" y="305"/>
                  </a:lnTo>
                  <a:lnTo>
                    <a:pt x="1255" y="307"/>
                  </a:lnTo>
                  <a:lnTo>
                    <a:pt x="1251" y="284"/>
                  </a:lnTo>
                  <a:lnTo>
                    <a:pt x="1248" y="317"/>
                  </a:lnTo>
                  <a:lnTo>
                    <a:pt x="1243" y="322"/>
                  </a:lnTo>
                  <a:lnTo>
                    <a:pt x="1239" y="319"/>
                  </a:lnTo>
                  <a:lnTo>
                    <a:pt x="1238" y="319"/>
                  </a:lnTo>
                  <a:lnTo>
                    <a:pt x="1238" y="315"/>
                  </a:lnTo>
                  <a:lnTo>
                    <a:pt x="1236" y="320"/>
                  </a:lnTo>
                  <a:lnTo>
                    <a:pt x="1236" y="319"/>
                  </a:lnTo>
                  <a:lnTo>
                    <a:pt x="1231" y="324"/>
                  </a:lnTo>
                  <a:lnTo>
                    <a:pt x="1227" y="320"/>
                  </a:lnTo>
                  <a:lnTo>
                    <a:pt x="1227" y="322"/>
                  </a:lnTo>
                  <a:lnTo>
                    <a:pt x="1222" y="315"/>
                  </a:lnTo>
                  <a:lnTo>
                    <a:pt x="1222" y="313"/>
                  </a:lnTo>
                  <a:lnTo>
                    <a:pt x="1220" y="312"/>
                  </a:lnTo>
                  <a:lnTo>
                    <a:pt x="1219" y="320"/>
                  </a:lnTo>
                  <a:lnTo>
                    <a:pt x="1217" y="320"/>
                  </a:lnTo>
                  <a:lnTo>
                    <a:pt x="1214" y="324"/>
                  </a:lnTo>
                  <a:lnTo>
                    <a:pt x="1210" y="320"/>
                  </a:lnTo>
                  <a:lnTo>
                    <a:pt x="1208" y="320"/>
                  </a:lnTo>
                  <a:lnTo>
                    <a:pt x="1201" y="305"/>
                  </a:lnTo>
                  <a:lnTo>
                    <a:pt x="1201" y="303"/>
                  </a:lnTo>
                  <a:lnTo>
                    <a:pt x="1198" y="257"/>
                  </a:lnTo>
                  <a:lnTo>
                    <a:pt x="1195" y="286"/>
                  </a:lnTo>
                  <a:lnTo>
                    <a:pt x="1189" y="291"/>
                  </a:lnTo>
                  <a:lnTo>
                    <a:pt x="1186" y="288"/>
                  </a:lnTo>
                  <a:lnTo>
                    <a:pt x="1183" y="313"/>
                  </a:lnTo>
                  <a:lnTo>
                    <a:pt x="1183" y="312"/>
                  </a:lnTo>
                  <a:lnTo>
                    <a:pt x="1177" y="317"/>
                  </a:lnTo>
                  <a:lnTo>
                    <a:pt x="1172" y="312"/>
                  </a:lnTo>
                  <a:lnTo>
                    <a:pt x="1172" y="313"/>
                  </a:lnTo>
                  <a:lnTo>
                    <a:pt x="1170" y="303"/>
                  </a:lnTo>
                  <a:lnTo>
                    <a:pt x="1169" y="303"/>
                  </a:lnTo>
                  <a:lnTo>
                    <a:pt x="1170" y="305"/>
                  </a:lnTo>
                  <a:lnTo>
                    <a:pt x="1165" y="312"/>
                  </a:lnTo>
                  <a:lnTo>
                    <a:pt x="1162" y="312"/>
                  </a:lnTo>
                  <a:lnTo>
                    <a:pt x="1160" y="313"/>
                  </a:lnTo>
                  <a:lnTo>
                    <a:pt x="1155" y="308"/>
                  </a:lnTo>
                  <a:lnTo>
                    <a:pt x="1155" y="310"/>
                  </a:lnTo>
                  <a:lnTo>
                    <a:pt x="1148" y="282"/>
                  </a:lnTo>
                  <a:lnTo>
                    <a:pt x="1145" y="269"/>
                  </a:lnTo>
                  <a:lnTo>
                    <a:pt x="1141" y="300"/>
                  </a:lnTo>
                  <a:lnTo>
                    <a:pt x="1136" y="312"/>
                  </a:lnTo>
                  <a:lnTo>
                    <a:pt x="1134" y="312"/>
                  </a:lnTo>
                  <a:lnTo>
                    <a:pt x="1131" y="315"/>
                  </a:lnTo>
                  <a:lnTo>
                    <a:pt x="1129" y="313"/>
                  </a:lnTo>
                  <a:lnTo>
                    <a:pt x="1129" y="315"/>
                  </a:lnTo>
                  <a:lnTo>
                    <a:pt x="1122" y="310"/>
                  </a:lnTo>
                  <a:lnTo>
                    <a:pt x="1120" y="307"/>
                  </a:lnTo>
                  <a:lnTo>
                    <a:pt x="1119" y="305"/>
                  </a:lnTo>
                  <a:lnTo>
                    <a:pt x="1114" y="257"/>
                  </a:lnTo>
                  <a:lnTo>
                    <a:pt x="1114" y="257"/>
                  </a:lnTo>
                  <a:lnTo>
                    <a:pt x="1108" y="236"/>
                  </a:lnTo>
                  <a:lnTo>
                    <a:pt x="1107" y="236"/>
                  </a:lnTo>
                  <a:lnTo>
                    <a:pt x="1101" y="231"/>
                  </a:lnTo>
                  <a:lnTo>
                    <a:pt x="1101" y="232"/>
                  </a:lnTo>
                  <a:lnTo>
                    <a:pt x="1098" y="215"/>
                  </a:lnTo>
                  <a:lnTo>
                    <a:pt x="1093" y="296"/>
                  </a:lnTo>
                  <a:lnTo>
                    <a:pt x="1088" y="301"/>
                  </a:lnTo>
                  <a:lnTo>
                    <a:pt x="1086" y="300"/>
                  </a:lnTo>
                  <a:lnTo>
                    <a:pt x="1083" y="322"/>
                  </a:lnTo>
                  <a:lnTo>
                    <a:pt x="1083" y="320"/>
                  </a:lnTo>
                  <a:lnTo>
                    <a:pt x="1077" y="326"/>
                  </a:lnTo>
                  <a:lnTo>
                    <a:pt x="1072" y="320"/>
                  </a:lnTo>
                  <a:lnTo>
                    <a:pt x="1072" y="322"/>
                  </a:lnTo>
                  <a:lnTo>
                    <a:pt x="1065" y="288"/>
                  </a:lnTo>
                  <a:lnTo>
                    <a:pt x="1065" y="288"/>
                  </a:lnTo>
                  <a:lnTo>
                    <a:pt x="1062" y="282"/>
                  </a:lnTo>
                  <a:lnTo>
                    <a:pt x="1060" y="279"/>
                  </a:lnTo>
                  <a:lnTo>
                    <a:pt x="1060" y="281"/>
                  </a:lnTo>
                  <a:lnTo>
                    <a:pt x="1053" y="241"/>
                  </a:lnTo>
                  <a:lnTo>
                    <a:pt x="1053" y="239"/>
                  </a:lnTo>
                  <a:lnTo>
                    <a:pt x="1050" y="189"/>
                  </a:lnTo>
                  <a:lnTo>
                    <a:pt x="1046" y="236"/>
                  </a:lnTo>
                  <a:lnTo>
                    <a:pt x="1046" y="238"/>
                  </a:lnTo>
                  <a:lnTo>
                    <a:pt x="1041" y="251"/>
                  </a:lnTo>
                  <a:lnTo>
                    <a:pt x="1039" y="251"/>
                  </a:lnTo>
                  <a:lnTo>
                    <a:pt x="1041" y="253"/>
                  </a:lnTo>
                  <a:lnTo>
                    <a:pt x="1034" y="262"/>
                  </a:lnTo>
                  <a:lnTo>
                    <a:pt x="1034" y="262"/>
                  </a:lnTo>
                  <a:lnTo>
                    <a:pt x="1029" y="295"/>
                  </a:lnTo>
                  <a:lnTo>
                    <a:pt x="1029" y="293"/>
                  </a:lnTo>
                  <a:lnTo>
                    <a:pt x="1027" y="295"/>
                  </a:lnTo>
                  <a:lnTo>
                    <a:pt x="1029" y="296"/>
                  </a:lnTo>
                  <a:lnTo>
                    <a:pt x="1022" y="305"/>
                  </a:lnTo>
                  <a:lnTo>
                    <a:pt x="1022" y="305"/>
                  </a:lnTo>
                  <a:lnTo>
                    <a:pt x="1017" y="319"/>
                  </a:lnTo>
                  <a:lnTo>
                    <a:pt x="1015" y="319"/>
                  </a:lnTo>
                  <a:lnTo>
                    <a:pt x="1012" y="322"/>
                  </a:lnTo>
                  <a:lnTo>
                    <a:pt x="1007" y="317"/>
                  </a:lnTo>
                  <a:lnTo>
                    <a:pt x="1000" y="226"/>
                  </a:lnTo>
                  <a:lnTo>
                    <a:pt x="998" y="193"/>
                  </a:lnTo>
                  <a:lnTo>
                    <a:pt x="993" y="200"/>
                  </a:lnTo>
                  <a:lnTo>
                    <a:pt x="989" y="200"/>
                  </a:lnTo>
                  <a:lnTo>
                    <a:pt x="988" y="201"/>
                  </a:lnTo>
                  <a:lnTo>
                    <a:pt x="984" y="198"/>
                  </a:lnTo>
                  <a:lnTo>
                    <a:pt x="983" y="198"/>
                  </a:lnTo>
                  <a:lnTo>
                    <a:pt x="981" y="203"/>
                  </a:lnTo>
                  <a:lnTo>
                    <a:pt x="981" y="203"/>
                  </a:lnTo>
                  <a:lnTo>
                    <a:pt x="976" y="274"/>
                  </a:lnTo>
                  <a:lnTo>
                    <a:pt x="970" y="279"/>
                  </a:lnTo>
                  <a:lnTo>
                    <a:pt x="965" y="274"/>
                  </a:lnTo>
                  <a:lnTo>
                    <a:pt x="965" y="276"/>
                  </a:lnTo>
                  <a:lnTo>
                    <a:pt x="965" y="274"/>
                  </a:lnTo>
                  <a:lnTo>
                    <a:pt x="964" y="288"/>
                  </a:lnTo>
                  <a:lnTo>
                    <a:pt x="964" y="286"/>
                  </a:lnTo>
                  <a:lnTo>
                    <a:pt x="958" y="291"/>
                  </a:lnTo>
                  <a:lnTo>
                    <a:pt x="953" y="286"/>
                  </a:lnTo>
                  <a:lnTo>
                    <a:pt x="950" y="253"/>
                  </a:lnTo>
                  <a:lnTo>
                    <a:pt x="945" y="272"/>
                  </a:lnTo>
                  <a:lnTo>
                    <a:pt x="945" y="272"/>
                  </a:lnTo>
                  <a:lnTo>
                    <a:pt x="939" y="322"/>
                  </a:lnTo>
                  <a:lnTo>
                    <a:pt x="934" y="327"/>
                  </a:lnTo>
                  <a:lnTo>
                    <a:pt x="929" y="322"/>
                  </a:lnTo>
                  <a:lnTo>
                    <a:pt x="929" y="324"/>
                  </a:lnTo>
                  <a:lnTo>
                    <a:pt x="922" y="281"/>
                  </a:lnTo>
                  <a:lnTo>
                    <a:pt x="917" y="238"/>
                  </a:lnTo>
                  <a:lnTo>
                    <a:pt x="917" y="236"/>
                  </a:lnTo>
                  <a:lnTo>
                    <a:pt x="914" y="167"/>
                  </a:lnTo>
                  <a:lnTo>
                    <a:pt x="910" y="205"/>
                  </a:lnTo>
                  <a:lnTo>
                    <a:pt x="903" y="291"/>
                  </a:lnTo>
                  <a:lnTo>
                    <a:pt x="898" y="296"/>
                  </a:lnTo>
                  <a:lnTo>
                    <a:pt x="893" y="291"/>
                  </a:lnTo>
                  <a:lnTo>
                    <a:pt x="893" y="293"/>
                  </a:lnTo>
                  <a:lnTo>
                    <a:pt x="889" y="277"/>
                  </a:lnTo>
                  <a:lnTo>
                    <a:pt x="886" y="301"/>
                  </a:lnTo>
                  <a:lnTo>
                    <a:pt x="881" y="310"/>
                  </a:lnTo>
                  <a:lnTo>
                    <a:pt x="879" y="310"/>
                  </a:lnTo>
                  <a:lnTo>
                    <a:pt x="876" y="313"/>
                  </a:lnTo>
                  <a:lnTo>
                    <a:pt x="872" y="310"/>
                  </a:lnTo>
                  <a:lnTo>
                    <a:pt x="870" y="310"/>
                  </a:lnTo>
                  <a:lnTo>
                    <a:pt x="864" y="284"/>
                  </a:lnTo>
                  <a:lnTo>
                    <a:pt x="864" y="282"/>
                  </a:lnTo>
                  <a:lnTo>
                    <a:pt x="862" y="288"/>
                  </a:lnTo>
                  <a:lnTo>
                    <a:pt x="857" y="332"/>
                  </a:lnTo>
                  <a:lnTo>
                    <a:pt x="857" y="331"/>
                  </a:lnTo>
                  <a:lnTo>
                    <a:pt x="851" y="336"/>
                  </a:lnTo>
                  <a:lnTo>
                    <a:pt x="846" y="331"/>
                  </a:lnTo>
                  <a:lnTo>
                    <a:pt x="839" y="257"/>
                  </a:lnTo>
                  <a:lnTo>
                    <a:pt x="838" y="231"/>
                  </a:lnTo>
                  <a:lnTo>
                    <a:pt x="832" y="236"/>
                  </a:lnTo>
                  <a:lnTo>
                    <a:pt x="827" y="231"/>
                  </a:lnTo>
                  <a:lnTo>
                    <a:pt x="827" y="232"/>
                  </a:lnTo>
                  <a:lnTo>
                    <a:pt x="824" y="219"/>
                  </a:lnTo>
                  <a:lnTo>
                    <a:pt x="820" y="277"/>
                  </a:lnTo>
                  <a:lnTo>
                    <a:pt x="815" y="282"/>
                  </a:lnTo>
                  <a:lnTo>
                    <a:pt x="812" y="279"/>
                  </a:lnTo>
                  <a:lnTo>
                    <a:pt x="810" y="279"/>
                  </a:lnTo>
                  <a:lnTo>
                    <a:pt x="810" y="276"/>
                  </a:lnTo>
                  <a:lnTo>
                    <a:pt x="808" y="279"/>
                  </a:lnTo>
                  <a:lnTo>
                    <a:pt x="807" y="279"/>
                  </a:lnTo>
                  <a:lnTo>
                    <a:pt x="803" y="282"/>
                  </a:lnTo>
                  <a:lnTo>
                    <a:pt x="798" y="277"/>
                  </a:lnTo>
                  <a:lnTo>
                    <a:pt x="795" y="210"/>
                  </a:lnTo>
                  <a:lnTo>
                    <a:pt x="791" y="269"/>
                  </a:lnTo>
                  <a:lnTo>
                    <a:pt x="791" y="270"/>
                  </a:lnTo>
                  <a:lnTo>
                    <a:pt x="784" y="286"/>
                  </a:lnTo>
                  <a:lnTo>
                    <a:pt x="782" y="286"/>
                  </a:lnTo>
                  <a:lnTo>
                    <a:pt x="779" y="289"/>
                  </a:lnTo>
                  <a:lnTo>
                    <a:pt x="774" y="284"/>
                  </a:lnTo>
                  <a:lnTo>
                    <a:pt x="774" y="286"/>
                  </a:lnTo>
                  <a:lnTo>
                    <a:pt x="770" y="258"/>
                  </a:lnTo>
                  <a:lnTo>
                    <a:pt x="767" y="265"/>
                  </a:lnTo>
                  <a:lnTo>
                    <a:pt x="765" y="265"/>
                  </a:lnTo>
                  <a:lnTo>
                    <a:pt x="762" y="269"/>
                  </a:lnTo>
                  <a:lnTo>
                    <a:pt x="757" y="267"/>
                  </a:lnTo>
                  <a:lnTo>
                    <a:pt x="753" y="263"/>
                  </a:lnTo>
                  <a:lnTo>
                    <a:pt x="750" y="257"/>
                  </a:lnTo>
                  <a:lnTo>
                    <a:pt x="748" y="258"/>
                  </a:lnTo>
                  <a:lnTo>
                    <a:pt x="746" y="258"/>
                  </a:lnTo>
                  <a:lnTo>
                    <a:pt x="745" y="260"/>
                  </a:lnTo>
                  <a:lnTo>
                    <a:pt x="741" y="257"/>
                  </a:lnTo>
                  <a:lnTo>
                    <a:pt x="741" y="257"/>
                  </a:lnTo>
                  <a:lnTo>
                    <a:pt x="738" y="296"/>
                  </a:lnTo>
                  <a:lnTo>
                    <a:pt x="732" y="301"/>
                  </a:lnTo>
                  <a:lnTo>
                    <a:pt x="727" y="296"/>
                  </a:lnTo>
                  <a:lnTo>
                    <a:pt x="727" y="298"/>
                  </a:lnTo>
                  <a:lnTo>
                    <a:pt x="726" y="284"/>
                  </a:lnTo>
                  <a:lnTo>
                    <a:pt x="720" y="331"/>
                  </a:lnTo>
                  <a:lnTo>
                    <a:pt x="715" y="336"/>
                  </a:lnTo>
                  <a:lnTo>
                    <a:pt x="710" y="331"/>
                  </a:lnTo>
                  <a:lnTo>
                    <a:pt x="710" y="332"/>
                  </a:lnTo>
                  <a:lnTo>
                    <a:pt x="703" y="274"/>
                  </a:lnTo>
                  <a:lnTo>
                    <a:pt x="703" y="272"/>
                  </a:lnTo>
                  <a:lnTo>
                    <a:pt x="700" y="241"/>
                  </a:lnTo>
                  <a:lnTo>
                    <a:pt x="696" y="270"/>
                  </a:lnTo>
                  <a:lnTo>
                    <a:pt x="689" y="303"/>
                  </a:lnTo>
                  <a:lnTo>
                    <a:pt x="684" y="329"/>
                  </a:lnTo>
                  <a:lnTo>
                    <a:pt x="684" y="327"/>
                  </a:lnTo>
                  <a:lnTo>
                    <a:pt x="679" y="332"/>
                  </a:lnTo>
                  <a:lnTo>
                    <a:pt x="674" y="327"/>
                  </a:lnTo>
                  <a:lnTo>
                    <a:pt x="674" y="329"/>
                  </a:lnTo>
                  <a:lnTo>
                    <a:pt x="670" y="300"/>
                  </a:lnTo>
                  <a:lnTo>
                    <a:pt x="667" y="315"/>
                  </a:lnTo>
                  <a:lnTo>
                    <a:pt x="667" y="313"/>
                  </a:lnTo>
                  <a:lnTo>
                    <a:pt x="662" y="319"/>
                  </a:lnTo>
                  <a:lnTo>
                    <a:pt x="657" y="313"/>
                  </a:lnTo>
                  <a:lnTo>
                    <a:pt x="657" y="315"/>
                  </a:lnTo>
                  <a:lnTo>
                    <a:pt x="655" y="308"/>
                  </a:lnTo>
                  <a:lnTo>
                    <a:pt x="655" y="310"/>
                  </a:lnTo>
                  <a:lnTo>
                    <a:pt x="655" y="308"/>
                  </a:lnTo>
                  <a:lnTo>
                    <a:pt x="650" y="313"/>
                  </a:lnTo>
                  <a:lnTo>
                    <a:pt x="645" y="308"/>
                  </a:lnTo>
                  <a:lnTo>
                    <a:pt x="643" y="255"/>
                  </a:lnTo>
                  <a:lnTo>
                    <a:pt x="638" y="260"/>
                  </a:lnTo>
                  <a:lnTo>
                    <a:pt x="634" y="257"/>
                  </a:lnTo>
                  <a:lnTo>
                    <a:pt x="632" y="257"/>
                  </a:lnTo>
                  <a:lnTo>
                    <a:pt x="626" y="234"/>
                  </a:lnTo>
                  <a:lnTo>
                    <a:pt x="626" y="232"/>
                  </a:lnTo>
                  <a:lnTo>
                    <a:pt x="622" y="181"/>
                  </a:lnTo>
                  <a:lnTo>
                    <a:pt x="619" y="205"/>
                  </a:lnTo>
                  <a:lnTo>
                    <a:pt x="614" y="248"/>
                  </a:lnTo>
                  <a:lnTo>
                    <a:pt x="607" y="262"/>
                  </a:lnTo>
                  <a:lnTo>
                    <a:pt x="605" y="262"/>
                  </a:lnTo>
                  <a:lnTo>
                    <a:pt x="601" y="265"/>
                  </a:lnTo>
                  <a:lnTo>
                    <a:pt x="596" y="260"/>
                  </a:lnTo>
                  <a:lnTo>
                    <a:pt x="596" y="262"/>
                  </a:lnTo>
                  <a:lnTo>
                    <a:pt x="595" y="248"/>
                  </a:lnTo>
                  <a:lnTo>
                    <a:pt x="589" y="298"/>
                  </a:lnTo>
                  <a:lnTo>
                    <a:pt x="584" y="303"/>
                  </a:lnTo>
                  <a:lnTo>
                    <a:pt x="579" y="298"/>
                  </a:lnTo>
                  <a:lnTo>
                    <a:pt x="572" y="164"/>
                  </a:lnTo>
                  <a:lnTo>
                    <a:pt x="570" y="108"/>
                  </a:lnTo>
                  <a:lnTo>
                    <a:pt x="565" y="198"/>
                  </a:lnTo>
                  <a:lnTo>
                    <a:pt x="560" y="320"/>
                  </a:lnTo>
                  <a:lnTo>
                    <a:pt x="555" y="326"/>
                  </a:lnTo>
                  <a:lnTo>
                    <a:pt x="550" y="320"/>
                  </a:lnTo>
                  <a:lnTo>
                    <a:pt x="548" y="295"/>
                  </a:lnTo>
                  <a:lnTo>
                    <a:pt x="543" y="300"/>
                  </a:lnTo>
                  <a:lnTo>
                    <a:pt x="538" y="295"/>
                  </a:lnTo>
                  <a:lnTo>
                    <a:pt x="532" y="172"/>
                  </a:lnTo>
                  <a:lnTo>
                    <a:pt x="529" y="250"/>
                  </a:lnTo>
                  <a:lnTo>
                    <a:pt x="524" y="300"/>
                  </a:lnTo>
                  <a:lnTo>
                    <a:pt x="519" y="305"/>
                  </a:lnTo>
                  <a:lnTo>
                    <a:pt x="514" y="300"/>
                  </a:lnTo>
                  <a:lnTo>
                    <a:pt x="514" y="301"/>
                  </a:lnTo>
                  <a:lnTo>
                    <a:pt x="508" y="270"/>
                  </a:lnTo>
                  <a:lnTo>
                    <a:pt x="508" y="269"/>
                  </a:lnTo>
                  <a:lnTo>
                    <a:pt x="503" y="167"/>
                  </a:lnTo>
                  <a:lnTo>
                    <a:pt x="500" y="213"/>
                  </a:lnTo>
                  <a:lnTo>
                    <a:pt x="500" y="215"/>
                  </a:lnTo>
                  <a:lnTo>
                    <a:pt x="495" y="239"/>
                  </a:lnTo>
                  <a:lnTo>
                    <a:pt x="488" y="279"/>
                  </a:lnTo>
                  <a:lnTo>
                    <a:pt x="488" y="277"/>
                  </a:lnTo>
                  <a:lnTo>
                    <a:pt x="482" y="282"/>
                  </a:lnTo>
                  <a:lnTo>
                    <a:pt x="477" y="277"/>
                  </a:lnTo>
                  <a:lnTo>
                    <a:pt x="474" y="220"/>
                  </a:lnTo>
                  <a:lnTo>
                    <a:pt x="470" y="224"/>
                  </a:lnTo>
                  <a:lnTo>
                    <a:pt x="465" y="219"/>
                  </a:lnTo>
                  <a:lnTo>
                    <a:pt x="460" y="164"/>
                  </a:lnTo>
                  <a:lnTo>
                    <a:pt x="457" y="126"/>
                  </a:lnTo>
                  <a:lnTo>
                    <a:pt x="453" y="145"/>
                  </a:lnTo>
                  <a:lnTo>
                    <a:pt x="446" y="196"/>
                  </a:lnTo>
                  <a:lnTo>
                    <a:pt x="446" y="195"/>
                  </a:lnTo>
                  <a:lnTo>
                    <a:pt x="441" y="200"/>
                  </a:lnTo>
                  <a:lnTo>
                    <a:pt x="436" y="195"/>
                  </a:lnTo>
                  <a:lnTo>
                    <a:pt x="432" y="100"/>
                  </a:lnTo>
                  <a:lnTo>
                    <a:pt x="429" y="164"/>
                  </a:lnTo>
                  <a:lnTo>
                    <a:pt x="424" y="239"/>
                  </a:lnTo>
                  <a:lnTo>
                    <a:pt x="420" y="243"/>
                  </a:lnTo>
                  <a:lnTo>
                    <a:pt x="422" y="245"/>
                  </a:lnTo>
                  <a:lnTo>
                    <a:pt x="417" y="248"/>
                  </a:lnTo>
                  <a:lnTo>
                    <a:pt x="412" y="315"/>
                  </a:lnTo>
                  <a:lnTo>
                    <a:pt x="407" y="320"/>
                  </a:lnTo>
                  <a:lnTo>
                    <a:pt x="403" y="317"/>
                  </a:lnTo>
                  <a:lnTo>
                    <a:pt x="401" y="317"/>
                  </a:lnTo>
                  <a:lnTo>
                    <a:pt x="396" y="296"/>
                  </a:lnTo>
                  <a:lnTo>
                    <a:pt x="393" y="301"/>
                  </a:lnTo>
                  <a:lnTo>
                    <a:pt x="391" y="300"/>
                  </a:lnTo>
                  <a:lnTo>
                    <a:pt x="388" y="303"/>
                  </a:lnTo>
                  <a:lnTo>
                    <a:pt x="384" y="303"/>
                  </a:lnTo>
                  <a:lnTo>
                    <a:pt x="379" y="308"/>
                  </a:lnTo>
                  <a:lnTo>
                    <a:pt x="377" y="308"/>
                  </a:lnTo>
                  <a:lnTo>
                    <a:pt x="376" y="310"/>
                  </a:lnTo>
                  <a:lnTo>
                    <a:pt x="370" y="305"/>
                  </a:lnTo>
                  <a:lnTo>
                    <a:pt x="370" y="307"/>
                  </a:lnTo>
                  <a:lnTo>
                    <a:pt x="367" y="277"/>
                  </a:lnTo>
                  <a:lnTo>
                    <a:pt x="365" y="279"/>
                  </a:lnTo>
                  <a:lnTo>
                    <a:pt x="360" y="274"/>
                  </a:lnTo>
                  <a:lnTo>
                    <a:pt x="360" y="276"/>
                  </a:lnTo>
                  <a:lnTo>
                    <a:pt x="353" y="234"/>
                  </a:lnTo>
                  <a:lnTo>
                    <a:pt x="348" y="219"/>
                  </a:lnTo>
                  <a:lnTo>
                    <a:pt x="350" y="219"/>
                  </a:lnTo>
                  <a:lnTo>
                    <a:pt x="345" y="210"/>
                  </a:lnTo>
                  <a:lnTo>
                    <a:pt x="339" y="274"/>
                  </a:lnTo>
                  <a:lnTo>
                    <a:pt x="334" y="279"/>
                  </a:lnTo>
                  <a:lnTo>
                    <a:pt x="329" y="274"/>
                  </a:lnTo>
                  <a:lnTo>
                    <a:pt x="326" y="224"/>
                  </a:lnTo>
                  <a:lnTo>
                    <a:pt x="322" y="227"/>
                  </a:lnTo>
                  <a:lnTo>
                    <a:pt x="317" y="222"/>
                  </a:lnTo>
                  <a:lnTo>
                    <a:pt x="317" y="215"/>
                  </a:lnTo>
                  <a:lnTo>
                    <a:pt x="315" y="243"/>
                  </a:lnTo>
                  <a:lnTo>
                    <a:pt x="310" y="248"/>
                  </a:lnTo>
                  <a:lnTo>
                    <a:pt x="305" y="243"/>
                  </a:lnTo>
                  <a:lnTo>
                    <a:pt x="303" y="232"/>
                  </a:lnTo>
                  <a:lnTo>
                    <a:pt x="298" y="279"/>
                  </a:lnTo>
                  <a:lnTo>
                    <a:pt x="293" y="293"/>
                  </a:lnTo>
                  <a:lnTo>
                    <a:pt x="291" y="293"/>
                  </a:lnTo>
                  <a:lnTo>
                    <a:pt x="288" y="296"/>
                  </a:lnTo>
                  <a:lnTo>
                    <a:pt x="289" y="296"/>
                  </a:lnTo>
                  <a:lnTo>
                    <a:pt x="282" y="298"/>
                  </a:lnTo>
                  <a:lnTo>
                    <a:pt x="281" y="298"/>
                  </a:lnTo>
                  <a:lnTo>
                    <a:pt x="276" y="293"/>
                  </a:lnTo>
                  <a:lnTo>
                    <a:pt x="270" y="245"/>
                  </a:lnTo>
                  <a:lnTo>
                    <a:pt x="269" y="222"/>
                  </a:lnTo>
                  <a:lnTo>
                    <a:pt x="264" y="303"/>
                  </a:lnTo>
                  <a:lnTo>
                    <a:pt x="258" y="308"/>
                  </a:lnTo>
                  <a:lnTo>
                    <a:pt x="253" y="303"/>
                  </a:lnTo>
                  <a:lnTo>
                    <a:pt x="253" y="305"/>
                  </a:lnTo>
                  <a:lnTo>
                    <a:pt x="246" y="277"/>
                  </a:lnTo>
                  <a:lnTo>
                    <a:pt x="246" y="276"/>
                  </a:lnTo>
                  <a:lnTo>
                    <a:pt x="245" y="232"/>
                  </a:lnTo>
                  <a:lnTo>
                    <a:pt x="239" y="320"/>
                  </a:lnTo>
                  <a:lnTo>
                    <a:pt x="234" y="326"/>
                  </a:lnTo>
                  <a:lnTo>
                    <a:pt x="229" y="320"/>
                  </a:lnTo>
                  <a:lnTo>
                    <a:pt x="224" y="258"/>
                  </a:lnTo>
                  <a:lnTo>
                    <a:pt x="220" y="300"/>
                  </a:lnTo>
                  <a:lnTo>
                    <a:pt x="215" y="305"/>
                  </a:lnTo>
                  <a:lnTo>
                    <a:pt x="212" y="301"/>
                  </a:lnTo>
                  <a:lnTo>
                    <a:pt x="210" y="326"/>
                  </a:lnTo>
                  <a:lnTo>
                    <a:pt x="205" y="331"/>
                  </a:lnTo>
                  <a:lnTo>
                    <a:pt x="200" y="326"/>
                  </a:lnTo>
                  <a:lnTo>
                    <a:pt x="193" y="201"/>
                  </a:lnTo>
                  <a:lnTo>
                    <a:pt x="193" y="201"/>
                  </a:lnTo>
                  <a:lnTo>
                    <a:pt x="188" y="176"/>
                  </a:lnTo>
                  <a:lnTo>
                    <a:pt x="188" y="174"/>
                  </a:lnTo>
                  <a:lnTo>
                    <a:pt x="181" y="98"/>
                  </a:lnTo>
                  <a:lnTo>
                    <a:pt x="179" y="146"/>
                  </a:lnTo>
                  <a:lnTo>
                    <a:pt x="176" y="150"/>
                  </a:lnTo>
                  <a:lnTo>
                    <a:pt x="177" y="151"/>
                  </a:lnTo>
                  <a:lnTo>
                    <a:pt x="174" y="155"/>
                  </a:lnTo>
                  <a:lnTo>
                    <a:pt x="167" y="188"/>
                  </a:lnTo>
                  <a:lnTo>
                    <a:pt x="167" y="186"/>
                  </a:lnTo>
                  <a:lnTo>
                    <a:pt x="162" y="191"/>
                  </a:lnTo>
                  <a:lnTo>
                    <a:pt x="157" y="186"/>
                  </a:lnTo>
                  <a:lnTo>
                    <a:pt x="153" y="146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45" y="238"/>
                  </a:lnTo>
                  <a:lnTo>
                    <a:pt x="145" y="239"/>
                  </a:lnTo>
                  <a:lnTo>
                    <a:pt x="138" y="286"/>
                  </a:lnTo>
                  <a:lnTo>
                    <a:pt x="132" y="308"/>
                  </a:lnTo>
                  <a:lnTo>
                    <a:pt x="132" y="307"/>
                  </a:lnTo>
                  <a:lnTo>
                    <a:pt x="127" y="312"/>
                  </a:lnTo>
                  <a:lnTo>
                    <a:pt x="122" y="307"/>
                  </a:lnTo>
                  <a:lnTo>
                    <a:pt x="115" y="222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69"/>
                  </a:lnTo>
                  <a:lnTo>
                    <a:pt x="108" y="176"/>
                  </a:lnTo>
                  <a:lnTo>
                    <a:pt x="103" y="217"/>
                  </a:lnTo>
                  <a:lnTo>
                    <a:pt x="103" y="217"/>
                  </a:lnTo>
                  <a:lnTo>
                    <a:pt x="96" y="281"/>
                  </a:lnTo>
                  <a:lnTo>
                    <a:pt x="91" y="286"/>
                  </a:lnTo>
                  <a:lnTo>
                    <a:pt x="86" y="281"/>
                  </a:lnTo>
                  <a:lnTo>
                    <a:pt x="81" y="208"/>
                  </a:lnTo>
                  <a:lnTo>
                    <a:pt x="77" y="117"/>
                  </a:lnTo>
                  <a:lnTo>
                    <a:pt x="72" y="305"/>
                  </a:lnTo>
                  <a:lnTo>
                    <a:pt x="67" y="310"/>
                  </a:lnTo>
                  <a:lnTo>
                    <a:pt x="62" y="305"/>
                  </a:lnTo>
                  <a:lnTo>
                    <a:pt x="62" y="307"/>
                  </a:lnTo>
                  <a:lnTo>
                    <a:pt x="57" y="267"/>
                  </a:lnTo>
                  <a:lnTo>
                    <a:pt x="57" y="265"/>
                  </a:lnTo>
                  <a:lnTo>
                    <a:pt x="55" y="255"/>
                  </a:lnTo>
                  <a:lnTo>
                    <a:pt x="55" y="258"/>
                  </a:lnTo>
                  <a:lnTo>
                    <a:pt x="50" y="296"/>
                  </a:lnTo>
                  <a:lnTo>
                    <a:pt x="50" y="295"/>
                  </a:lnTo>
                  <a:lnTo>
                    <a:pt x="45" y="300"/>
                  </a:lnTo>
                  <a:lnTo>
                    <a:pt x="39" y="295"/>
                  </a:lnTo>
                  <a:lnTo>
                    <a:pt x="32" y="110"/>
                  </a:lnTo>
                  <a:lnTo>
                    <a:pt x="31" y="145"/>
                  </a:lnTo>
                  <a:lnTo>
                    <a:pt x="26" y="281"/>
                  </a:lnTo>
                  <a:lnTo>
                    <a:pt x="20" y="286"/>
                  </a:lnTo>
                  <a:lnTo>
                    <a:pt x="15" y="281"/>
                  </a:lnTo>
                  <a:lnTo>
                    <a:pt x="15" y="282"/>
                  </a:lnTo>
                  <a:lnTo>
                    <a:pt x="10" y="245"/>
                  </a:lnTo>
                  <a:lnTo>
                    <a:pt x="5" y="248"/>
                  </a:lnTo>
                  <a:lnTo>
                    <a:pt x="0" y="239"/>
                  </a:lnTo>
                  <a:lnTo>
                    <a:pt x="3" y="236"/>
                  </a:lnTo>
                  <a:lnTo>
                    <a:pt x="3" y="236"/>
                  </a:lnTo>
                  <a:lnTo>
                    <a:pt x="8" y="224"/>
                  </a:lnTo>
                  <a:lnTo>
                    <a:pt x="10" y="224"/>
                  </a:lnTo>
                  <a:lnTo>
                    <a:pt x="14" y="220"/>
                  </a:lnTo>
                  <a:lnTo>
                    <a:pt x="17" y="224"/>
                  </a:lnTo>
                  <a:lnTo>
                    <a:pt x="20" y="145"/>
                  </a:lnTo>
                  <a:lnTo>
                    <a:pt x="27" y="26"/>
                  </a:lnTo>
                  <a:lnTo>
                    <a:pt x="32" y="20"/>
                  </a:lnTo>
                  <a:lnTo>
                    <a:pt x="38" y="26"/>
                  </a:lnTo>
                  <a:lnTo>
                    <a:pt x="43" y="103"/>
                  </a:lnTo>
                  <a:lnTo>
                    <a:pt x="48" y="236"/>
                  </a:lnTo>
                  <a:lnTo>
                    <a:pt x="51" y="212"/>
                  </a:lnTo>
                  <a:lnTo>
                    <a:pt x="57" y="207"/>
                  </a:lnTo>
                  <a:lnTo>
                    <a:pt x="62" y="212"/>
                  </a:lnTo>
                  <a:lnTo>
                    <a:pt x="60" y="213"/>
                  </a:lnTo>
                  <a:lnTo>
                    <a:pt x="62" y="213"/>
                  </a:lnTo>
                  <a:lnTo>
                    <a:pt x="62" y="212"/>
                  </a:lnTo>
                  <a:lnTo>
                    <a:pt x="64" y="232"/>
                  </a:lnTo>
                  <a:lnTo>
                    <a:pt x="69" y="62"/>
                  </a:lnTo>
                  <a:lnTo>
                    <a:pt x="74" y="17"/>
                  </a:lnTo>
                  <a:lnTo>
                    <a:pt x="79" y="12"/>
                  </a:lnTo>
                  <a:lnTo>
                    <a:pt x="84" y="17"/>
                  </a:lnTo>
                  <a:lnTo>
                    <a:pt x="82" y="19"/>
                  </a:lnTo>
                  <a:lnTo>
                    <a:pt x="84" y="19"/>
                  </a:lnTo>
                  <a:lnTo>
                    <a:pt x="84" y="17"/>
                  </a:lnTo>
                  <a:lnTo>
                    <a:pt x="91" y="208"/>
                  </a:lnTo>
                  <a:lnTo>
                    <a:pt x="93" y="222"/>
                  </a:lnTo>
                  <a:lnTo>
                    <a:pt x="93" y="215"/>
                  </a:lnTo>
                  <a:lnTo>
                    <a:pt x="98" y="174"/>
                  </a:lnTo>
                  <a:lnTo>
                    <a:pt x="103" y="145"/>
                  </a:lnTo>
                  <a:lnTo>
                    <a:pt x="108" y="139"/>
                  </a:lnTo>
                  <a:lnTo>
                    <a:pt x="114" y="145"/>
                  </a:lnTo>
                  <a:lnTo>
                    <a:pt x="112" y="146"/>
                  </a:lnTo>
                  <a:lnTo>
                    <a:pt x="114" y="146"/>
                  </a:lnTo>
                  <a:lnTo>
                    <a:pt x="114" y="145"/>
                  </a:lnTo>
                  <a:lnTo>
                    <a:pt x="120" y="169"/>
                  </a:lnTo>
                  <a:lnTo>
                    <a:pt x="126" y="222"/>
                  </a:lnTo>
                  <a:lnTo>
                    <a:pt x="129" y="270"/>
                  </a:lnTo>
                  <a:lnTo>
                    <a:pt x="134" y="238"/>
                  </a:lnTo>
                  <a:lnTo>
                    <a:pt x="139" y="169"/>
                  </a:lnTo>
                  <a:lnTo>
                    <a:pt x="146" y="115"/>
                  </a:lnTo>
                  <a:lnTo>
                    <a:pt x="151" y="110"/>
                  </a:lnTo>
                  <a:lnTo>
                    <a:pt x="157" y="115"/>
                  </a:lnTo>
                  <a:lnTo>
                    <a:pt x="155" y="117"/>
                  </a:lnTo>
                  <a:lnTo>
                    <a:pt x="157" y="117"/>
                  </a:lnTo>
                  <a:lnTo>
                    <a:pt x="157" y="115"/>
                  </a:lnTo>
                  <a:lnTo>
                    <a:pt x="162" y="131"/>
                  </a:lnTo>
                  <a:lnTo>
                    <a:pt x="164" y="150"/>
                  </a:lnTo>
                  <a:lnTo>
                    <a:pt x="167" y="146"/>
                  </a:lnTo>
                  <a:lnTo>
                    <a:pt x="169" y="145"/>
                  </a:lnTo>
                  <a:lnTo>
                    <a:pt x="176" y="5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59" name="Freeform 46"/>
            <p:cNvSpPr>
              <a:spLocks noEditPoints="1"/>
            </p:cNvSpPr>
            <p:nvPr/>
          </p:nvSpPr>
          <p:spPr bwMode="auto">
            <a:xfrm>
              <a:off x="3460751" y="4054475"/>
              <a:ext cx="1416050" cy="454025"/>
            </a:xfrm>
            <a:custGeom>
              <a:avLst/>
              <a:gdLst>
                <a:gd name="T0" fmla="*/ 452 w 1785"/>
                <a:gd name="T1" fmla="*/ 393 h 570"/>
                <a:gd name="T2" fmla="*/ 136 w 1785"/>
                <a:gd name="T3" fmla="*/ 0 h 570"/>
                <a:gd name="T4" fmla="*/ 197 w 1785"/>
                <a:gd name="T5" fmla="*/ 274 h 570"/>
                <a:gd name="T6" fmla="*/ 248 w 1785"/>
                <a:gd name="T7" fmla="*/ 377 h 570"/>
                <a:gd name="T8" fmla="*/ 314 w 1785"/>
                <a:gd name="T9" fmla="*/ 412 h 570"/>
                <a:gd name="T10" fmla="*/ 350 w 1785"/>
                <a:gd name="T11" fmla="*/ 300 h 570"/>
                <a:gd name="T12" fmla="*/ 421 w 1785"/>
                <a:gd name="T13" fmla="*/ 179 h 570"/>
                <a:gd name="T14" fmla="*/ 474 w 1785"/>
                <a:gd name="T15" fmla="*/ 377 h 570"/>
                <a:gd name="T16" fmla="*/ 545 w 1785"/>
                <a:gd name="T17" fmla="*/ 157 h 570"/>
                <a:gd name="T18" fmla="*/ 616 w 1785"/>
                <a:gd name="T19" fmla="*/ 443 h 570"/>
                <a:gd name="T20" fmla="*/ 688 w 1785"/>
                <a:gd name="T21" fmla="*/ 467 h 570"/>
                <a:gd name="T22" fmla="*/ 766 w 1785"/>
                <a:gd name="T23" fmla="*/ 245 h 570"/>
                <a:gd name="T24" fmla="*/ 829 w 1785"/>
                <a:gd name="T25" fmla="*/ 329 h 570"/>
                <a:gd name="T26" fmla="*/ 904 w 1785"/>
                <a:gd name="T27" fmla="*/ 74 h 570"/>
                <a:gd name="T28" fmla="*/ 964 w 1785"/>
                <a:gd name="T29" fmla="*/ 388 h 570"/>
                <a:gd name="T30" fmla="*/ 1016 w 1785"/>
                <a:gd name="T31" fmla="*/ 172 h 570"/>
                <a:gd name="T32" fmla="*/ 1097 w 1785"/>
                <a:gd name="T33" fmla="*/ 402 h 570"/>
                <a:gd name="T34" fmla="*/ 1147 w 1785"/>
                <a:gd name="T35" fmla="*/ 350 h 570"/>
                <a:gd name="T36" fmla="*/ 1198 w 1785"/>
                <a:gd name="T37" fmla="*/ 422 h 570"/>
                <a:gd name="T38" fmla="*/ 1276 w 1785"/>
                <a:gd name="T39" fmla="*/ 324 h 570"/>
                <a:gd name="T40" fmla="*/ 1316 w 1785"/>
                <a:gd name="T41" fmla="*/ 377 h 570"/>
                <a:gd name="T42" fmla="*/ 1359 w 1785"/>
                <a:gd name="T43" fmla="*/ 222 h 570"/>
                <a:gd name="T44" fmla="*/ 1417 w 1785"/>
                <a:gd name="T45" fmla="*/ 269 h 570"/>
                <a:gd name="T46" fmla="*/ 1488 w 1785"/>
                <a:gd name="T47" fmla="*/ 260 h 570"/>
                <a:gd name="T48" fmla="*/ 1538 w 1785"/>
                <a:gd name="T49" fmla="*/ 446 h 570"/>
                <a:gd name="T50" fmla="*/ 1605 w 1785"/>
                <a:gd name="T51" fmla="*/ 396 h 570"/>
                <a:gd name="T52" fmla="*/ 1662 w 1785"/>
                <a:gd name="T53" fmla="*/ 403 h 570"/>
                <a:gd name="T54" fmla="*/ 1721 w 1785"/>
                <a:gd name="T55" fmla="*/ 407 h 570"/>
                <a:gd name="T56" fmla="*/ 1779 w 1785"/>
                <a:gd name="T57" fmla="*/ 350 h 570"/>
                <a:gd name="T58" fmla="*/ 1721 w 1785"/>
                <a:gd name="T59" fmla="*/ 548 h 570"/>
                <a:gd name="T60" fmla="*/ 1650 w 1785"/>
                <a:gd name="T61" fmla="*/ 533 h 570"/>
                <a:gd name="T62" fmla="*/ 1595 w 1785"/>
                <a:gd name="T63" fmla="*/ 402 h 570"/>
                <a:gd name="T64" fmla="*/ 1540 w 1785"/>
                <a:gd name="T65" fmla="*/ 474 h 570"/>
                <a:gd name="T66" fmla="*/ 1476 w 1785"/>
                <a:gd name="T67" fmla="*/ 441 h 570"/>
                <a:gd name="T68" fmla="*/ 1409 w 1785"/>
                <a:gd name="T69" fmla="*/ 357 h 570"/>
                <a:gd name="T70" fmla="*/ 1329 w 1785"/>
                <a:gd name="T71" fmla="*/ 522 h 570"/>
                <a:gd name="T72" fmla="*/ 1281 w 1785"/>
                <a:gd name="T73" fmla="*/ 379 h 570"/>
                <a:gd name="T74" fmla="*/ 1228 w 1785"/>
                <a:gd name="T75" fmla="*/ 410 h 570"/>
                <a:gd name="T76" fmla="*/ 1183 w 1785"/>
                <a:gd name="T77" fmla="*/ 376 h 570"/>
                <a:gd name="T78" fmla="*/ 1126 w 1785"/>
                <a:gd name="T79" fmla="*/ 422 h 570"/>
                <a:gd name="T80" fmla="*/ 1081 w 1785"/>
                <a:gd name="T81" fmla="*/ 526 h 570"/>
                <a:gd name="T82" fmla="*/ 1009 w 1785"/>
                <a:gd name="T83" fmla="*/ 474 h 570"/>
                <a:gd name="T84" fmla="*/ 952 w 1785"/>
                <a:gd name="T85" fmla="*/ 415 h 570"/>
                <a:gd name="T86" fmla="*/ 895 w 1785"/>
                <a:gd name="T87" fmla="*/ 388 h 570"/>
                <a:gd name="T88" fmla="*/ 826 w 1785"/>
                <a:gd name="T89" fmla="*/ 402 h 570"/>
                <a:gd name="T90" fmla="*/ 766 w 1785"/>
                <a:gd name="T91" fmla="*/ 379 h 570"/>
                <a:gd name="T92" fmla="*/ 700 w 1785"/>
                <a:gd name="T93" fmla="*/ 491 h 570"/>
                <a:gd name="T94" fmla="*/ 645 w 1785"/>
                <a:gd name="T95" fmla="*/ 415 h 570"/>
                <a:gd name="T96" fmla="*/ 571 w 1785"/>
                <a:gd name="T97" fmla="*/ 483 h 570"/>
                <a:gd name="T98" fmla="*/ 510 w 1785"/>
                <a:gd name="T99" fmla="*/ 536 h 570"/>
                <a:gd name="T100" fmla="*/ 455 w 1785"/>
                <a:gd name="T101" fmla="*/ 414 h 570"/>
                <a:gd name="T102" fmla="*/ 392 w 1785"/>
                <a:gd name="T103" fmla="*/ 491 h 570"/>
                <a:gd name="T104" fmla="*/ 331 w 1785"/>
                <a:gd name="T105" fmla="*/ 451 h 570"/>
                <a:gd name="T106" fmla="*/ 267 w 1785"/>
                <a:gd name="T107" fmla="*/ 319 h 570"/>
                <a:gd name="T108" fmla="*/ 205 w 1785"/>
                <a:gd name="T109" fmla="*/ 353 h 570"/>
                <a:gd name="T110" fmla="*/ 162 w 1785"/>
                <a:gd name="T111" fmla="*/ 360 h 570"/>
                <a:gd name="T112" fmla="*/ 95 w 1785"/>
                <a:gd name="T113" fmla="*/ 257 h 570"/>
                <a:gd name="T114" fmla="*/ 40 w 1785"/>
                <a:gd name="T115" fmla="*/ 389 h 570"/>
                <a:gd name="T116" fmla="*/ 29 w 1785"/>
                <a:gd name="T117" fmla="*/ 388 h 570"/>
                <a:gd name="T118" fmla="*/ 81 w 1785"/>
                <a:gd name="T119" fmla="*/ 8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85" h="570">
                  <a:moveTo>
                    <a:pt x="12" y="486"/>
                  </a:moveTo>
                  <a:lnTo>
                    <a:pt x="12" y="488"/>
                  </a:lnTo>
                  <a:lnTo>
                    <a:pt x="14" y="488"/>
                  </a:lnTo>
                  <a:lnTo>
                    <a:pt x="12" y="486"/>
                  </a:lnTo>
                  <a:close/>
                  <a:moveTo>
                    <a:pt x="1069" y="398"/>
                  </a:moveTo>
                  <a:lnTo>
                    <a:pt x="1069" y="400"/>
                  </a:lnTo>
                  <a:lnTo>
                    <a:pt x="1071" y="400"/>
                  </a:lnTo>
                  <a:lnTo>
                    <a:pt x="1069" y="398"/>
                  </a:lnTo>
                  <a:close/>
                  <a:moveTo>
                    <a:pt x="1604" y="396"/>
                  </a:moveTo>
                  <a:lnTo>
                    <a:pt x="1605" y="398"/>
                  </a:lnTo>
                  <a:lnTo>
                    <a:pt x="1605" y="396"/>
                  </a:lnTo>
                  <a:lnTo>
                    <a:pt x="1604" y="396"/>
                  </a:lnTo>
                  <a:close/>
                  <a:moveTo>
                    <a:pt x="1598" y="393"/>
                  </a:moveTo>
                  <a:lnTo>
                    <a:pt x="1600" y="395"/>
                  </a:lnTo>
                  <a:lnTo>
                    <a:pt x="1600" y="393"/>
                  </a:lnTo>
                  <a:lnTo>
                    <a:pt x="1598" y="393"/>
                  </a:lnTo>
                  <a:close/>
                  <a:moveTo>
                    <a:pt x="452" y="393"/>
                  </a:moveTo>
                  <a:lnTo>
                    <a:pt x="452" y="395"/>
                  </a:lnTo>
                  <a:lnTo>
                    <a:pt x="454" y="395"/>
                  </a:lnTo>
                  <a:lnTo>
                    <a:pt x="452" y="393"/>
                  </a:lnTo>
                  <a:close/>
                  <a:moveTo>
                    <a:pt x="1579" y="334"/>
                  </a:moveTo>
                  <a:lnTo>
                    <a:pt x="1579" y="336"/>
                  </a:lnTo>
                  <a:lnTo>
                    <a:pt x="1581" y="336"/>
                  </a:lnTo>
                  <a:lnTo>
                    <a:pt x="1579" y="334"/>
                  </a:lnTo>
                  <a:close/>
                  <a:moveTo>
                    <a:pt x="597" y="302"/>
                  </a:moveTo>
                  <a:lnTo>
                    <a:pt x="597" y="303"/>
                  </a:lnTo>
                  <a:lnTo>
                    <a:pt x="597" y="303"/>
                  </a:lnTo>
                  <a:lnTo>
                    <a:pt x="597" y="302"/>
                  </a:lnTo>
                  <a:close/>
                  <a:moveTo>
                    <a:pt x="1686" y="198"/>
                  </a:moveTo>
                  <a:lnTo>
                    <a:pt x="1686" y="198"/>
                  </a:lnTo>
                  <a:lnTo>
                    <a:pt x="1686" y="198"/>
                  </a:lnTo>
                  <a:lnTo>
                    <a:pt x="1686" y="198"/>
                  </a:lnTo>
                  <a:lnTo>
                    <a:pt x="1686" y="198"/>
                  </a:lnTo>
                  <a:close/>
                  <a:moveTo>
                    <a:pt x="136" y="0"/>
                  </a:moveTo>
                  <a:lnTo>
                    <a:pt x="142" y="5"/>
                  </a:lnTo>
                  <a:lnTo>
                    <a:pt x="145" y="269"/>
                  </a:lnTo>
                  <a:lnTo>
                    <a:pt x="148" y="265"/>
                  </a:lnTo>
                  <a:lnTo>
                    <a:pt x="154" y="271"/>
                  </a:lnTo>
                  <a:lnTo>
                    <a:pt x="159" y="295"/>
                  </a:lnTo>
                  <a:lnTo>
                    <a:pt x="162" y="329"/>
                  </a:lnTo>
                  <a:lnTo>
                    <a:pt x="166" y="326"/>
                  </a:lnTo>
                  <a:lnTo>
                    <a:pt x="171" y="331"/>
                  </a:lnTo>
                  <a:lnTo>
                    <a:pt x="169" y="333"/>
                  </a:lnTo>
                  <a:lnTo>
                    <a:pt x="171" y="333"/>
                  </a:lnTo>
                  <a:lnTo>
                    <a:pt x="171" y="331"/>
                  </a:lnTo>
                  <a:lnTo>
                    <a:pt x="176" y="431"/>
                  </a:lnTo>
                  <a:lnTo>
                    <a:pt x="179" y="446"/>
                  </a:lnTo>
                  <a:lnTo>
                    <a:pt x="183" y="443"/>
                  </a:lnTo>
                  <a:lnTo>
                    <a:pt x="185" y="445"/>
                  </a:lnTo>
                  <a:lnTo>
                    <a:pt x="190" y="372"/>
                  </a:lnTo>
                  <a:lnTo>
                    <a:pt x="197" y="274"/>
                  </a:lnTo>
                  <a:lnTo>
                    <a:pt x="202" y="269"/>
                  </a:lnTo>
                  <a:lnTo>
                    <a:pt x="207" y="274"/>
                  </a:lnTo>
                  <a:lnTo>
                    <a:pt x="212" y="345"/>
                  </a:lnTo>
                  <a:lnTo>
                    <a:pt x="216" y="346"/>
                  </a:lnTo>
                  <a:lnTo>
                    <a:pt x="216" y="348"/>
                  </a:lnTo>
                  <a:lnTo>
                    <a:pt x="217" y="348"/>
                  </a:lnTo>
                  <a:lnTo>
                    <a:pt x="223" y="353"/>
                  </a:lnTo>
                  <a:lnTo>
                    <a:pt x="223" y="355"/>
                  </a:lnTo>
                  <a:lnTo>
                    <a:pt x="224" y="357"/>
                  </a:lnTo>
                  <a:lnTo>
                    <a:pt x="226" y="250"/>
                  </a:lnTo>
                  <a:lnTo>
                    <a:pt x="231" y="245"/>
                  </a:lnTo>
                  <a:lnTo>
                    <a:pt x="236" y="250"/>
                  </a:lnTo>
                  <a:lnTo>
                    <a:pt x="242" y="379"/>
                  </a:lnTo>
                  <a:lnTo>
                    <a:pt x="242" y="379"/>
                  </a:lnTo>
                  <a:lnTo>
                    <a:pt x="243" y="383"/>
                  </a:lnTo>
                  <a:lnTo>
                    <a:pt x="243" y="383"/>
                  </a:lnTo>
                  <a:lnTo>
                    <a:pt x="248" y="377"/>
                  </a:lnTo>
                  <a:lnTo>
                    <a:pt x="254" y="383"/>
                  </a:lnTo>
                  <a:lnTo>
                    <a:pt x="254" y="396"/>
                  </a:lnTo>
                  <a:lnTo>
                    <a:pt x="255" y="353"/>
                  </a:lnTo>
                  <a:lnTo>
                    <a:pt x="262" y="193"/>
                  </a:lnTo>
                  <a:lnTo>
                    <a:pt x="267" y="188"/>
                  </a:lnTo>
                  <a:lnTo>
                    <a:pt x="273" y="193"/>
                  </a:lnTo>
                  <a:lnTo>
                    <a:pt x="278" y="317"/>
                  </a:lnTo>
                  <a:lnTo>
                    <a:pt x="285" y="358"/>
                  </a:lnTo>
                  <a:lnTo>
                    <a:pt x="290" y="379"/>
                  </a:lnTo>
                  <a:lnTo>
                    <a:pt x="293" y="472"/>
                  </a:lnTo>
                  <a:lnTo>
                    <a:pt x="297" y="460"/>
                  </a:lnTo>
                  <a:lnTo>
                    <a:pt x="304" y="412"/>
                  </a:lnTo>
                  <a:lnTo>
                    <a:pt x="304" y="414"/>
                  </a:lnTo>
                  <a:lnTo>
                    <a:pt x="305" y="414"/>
                  </a:lnTo>
                  <a:lnTo>
                    <a:pt x="304" y="412"/>
                  </a:lnTo>
                  <a:lnTo>
                    <a:pt x="309" y="407"/>
                  </a:lnTo>
                  <a:lnTo>
                    <a:pt x="314" y="412"/>
                  </a:lnTo>
                  <a:lnTo>
                    <a:pt x="312" y="414"/>
                  </a:lnTo>
                  <a:lnTo>
                    <a:pt x="314" y="414"/>
                  </a:lnTo>
                  <a:lnTo>
                    <a:pt x="314" y="412"/>
                  </a:lnTo>
                  <a:lnTo>
                    <a:pt x="319" y="455"/>
                  </a:lnTo>
                  <a:lnTo>
                    <a:pt x="319" y="457"/>
                  </a:lnTo>
                  <a:lnTo>
                    <a:pt x="321" y="450"/>
                  </a:lnTo>
                  <a:lnTo>
                    <a:pt x="326" y="384"/>
                  </a:lnTo>
                  <a:lnTo>
                    <a:pt x="331" y="379"/>
                  </a:lnTo>
                  <a:lnTo>
                    <a:pt x="336" y="384"/>
                  </a:lnTo>
                  <a:lnTo>
                    <a:pt x="336" y="386"/>
                  </a:lnTo>
                  <a:lnTo>
                    <a:pt x="338" y="358"/>
                  </a:lnTo>
                  <a:lnTo>
                    <a:pt x="338" y="360"/>
                  </a:lnTo>
                  <a:lnTo>
                    <a:pt x="340" y="360"/>
                  </a:lnTo>
                  <a:lnTo>
                    <a:pt x="338" y="358"/>
                  </a:lnTo>
                  <a:lnTo>
                    <a:pt x="343" y="353"/>
                  </a:lnTo>
                  <a:lnTo>
                    <a:pt x="347" y="358"/>
                  </a:lnTo>
                  <a:lnTo>
                    <a:pt x="350" y="300"/>
                  </a:lnTo>
                  <a:lnTo>
                    <a:pt x="357" y="55"/>
                  </a:lnTo>
                  <a:lnTo>
                    <a:pt x="362" y="50"/>
                  </a:lnTo>
                  <a:lnTo>
                    <a:pt x="367" y="55"/>
                  </a:lnTo>
                  <a:lnTo>
                    <a:pt x="373" y="153"/>
                  </a:lnTo>
                  <a:lnTo>
                    <a:pt x="378" y="327"/>
                  </a:lnTo>
                  <a:lnTo>
                    <a:pt x="379" y="326"/>
                  </a:lnTo>
                  <a:lnTo>
                    <a:pt x="385" y="331"/>
                  </a:lnTo>
                  <a:lnTo>
                    <a:pt x="390" y="396"/>
                  </a:lnTo>
                  <a:lnTo>
                    <a:pt x="395" y="438"/>
                  </a:lnTo>
                  <a:lnTo>
                    <a:pt x="398" y="396"/>
                  </a:lnTo>
                  <a:lnTo>
                    <a:pt x="404" y="219"/>
                  </a:lnTo>
                  <a:lnTo>
                    <a:pt x="410" y="179"/>
                  </a:lnTo>
                  <a:lnTo>
                    <a:pt x="416" y="174"/>
                  </a:lnTo>
                  <a:lnTo>
                    <a:pt x="421" y="179"/>
                  </a:lnTo>
                  <a:lnTo>
                    <a:pt x="419" y="181"/>
                  </a:lnTo>
                  <a:lnTo>
                    <a:pt x="421" y="181"/>
                  </a:lnTo>
                  <a:lnTo>
                    <a:pt x="421" y="179"/>
                  </a:lnTo>
                  <a:lnTo>
                    <a:pt x="426" y="239"/>
                  </a:lnTo>
                  <a:lnTo>
                    <a:pt x="426" y="239"/>
                  </a:lnTo>
                  <a:lnTo>
                    <a:pt x="433" y="250"/>
                  </a:lnTo>
                  <a:lnTo>
                    <a:pt x="433" y="252"/>
                  </a:lnTo>
                  <a:lnTo>
                    <a:pt x="438" y="348"/>
                  </a:lnTo>
                  <a:lnTo>
                    <a:pt x="443" y="457"/>
                  </a:lnTo>
                  <a:lnTo>
                    <a:pt x="445" y="412"/>
                  </a:lnTo>
                  <a:lnTo>
                    <a:pt x="445" y="410"/>
                  </a:lnTo>
                  <a:lnTo>
                    <a:pt x="452" y="391"/>
                  </a:lnTo>
                  <a:lnTo>
                    <a:pt x="454" y="391"/>
                  </a:lnTo>
                  <a:lnTo>
                    <a:pt x="457" y="388"/>
                  </a:lnTo>
                  <a:lnTo>
                    <a:pt x="460" y="391"/>
                  </a:lnTo>
                  <a:lnTo>
                    <a:pt x="464" y="376"/>
                  </a:lnTo>
                  <a:lnTo>
                    <a:pt x="469" y="370"/>
                  </a:lnTo>
                  <a:lnTo>
                    <a:pt x="474" y="376"/>
                  </a:lnTo>
                  <a:lnTo>
                    <a:pt x="473" y="377"/>
                  </a:lnTo>
                  <a:lnTo>
                    <a:pt x="474" y="377"/>
                  </a:lnTo>
                  <a:lnTo>
                    <a:pt x="474" y="376"/>
                  </a:lnTo>
                  <a:lnTo>
                    <a:pt x="478" y="417"/>
                  </a:lnTo>
                  <a:lnTo>
                    <a:pt x="481" y="341"/>
                  </a:lnTo>
                  <a:lnTo>
                    <a:pt x="486" y="253"/>
                  </a:lnTo>
                  <a:lnTo>
                    <a:pt x="492" y="248"/>
                  </a:lnTo>
                  <a:lnTo>
                    <a:pt x="497" y="253"/>
                  </a:lnTo>
                  <a:lnTo>
                    <a:pt x="504" y="348"/>
                  </a:lnTo>
                  <a:lnTo>
                    <a:pt x="509" y="462"/>
                  </a:lnTo>
                  <a:lnTo>
                    <a:pt x="514" y="517"/>
                  </a:lnTo>
                  <a:lnTo>
                    <a:pt x="516" y="515"/>
                  </a:lnTo>
                  <a:lnTo>
                    <a:pt x="517" y="517"/>
                  </a:lnTo>
                  <a:lnTo>
                    <a:pt x="523" y="383"/>
                  </a:lnTo>
                  <a:lnTo>
                    <a:pt x="528" y="377"/>
                  </a:lnTo>
                  <a:lnTo>
                    <a:pt x="533" y="383"/>
                  </a:lnTo>
                  <a:lnTo>
                    <a:pt x="535" y="289"/>
                  </a:lnTo>
                  <a:lnTo>
                    <a:pt x="540" y="162"/>
                  </a:lnTo>
                  <a:lnTo>
                    <a:pt x="545" y="157"/>
                  </a:lnTo>
                  <a:lnTo>
                    <a:pt x="550" y="162"/>
                  </a:lnTo>
                  <a:lnTo>
                    <a:pt x="557" y="308"/>
                  </a:lnTo>
                  <a:lnTo>
                    <a:pt x="562" y="439"/>
                  </a:lnTo>
                  <a:lnTo>
                    <a:pt x="564" y="324"/>
                  </a:lnTo>
                  <a:lnTo>
                    <a:pt x="569" y="319"/>
                  </a:lnTo>
                  <a:lnTo>
                    <a:pt x="574" y="324"/>
                  </a:lnTo>
                  <a:lnTo>
                    <a:pt x="581" y="474"/>
                  </a:lnTo>
                  <a:lnTo>
                    <a:pt x="581" y="474"/>
                  </a:lnTo>
                  <a:lnTo>
                    <a:pt x="586" y="479"/>
                  </a:lnTo>
                  <a:lnTo>
                    <a:pt x="590" y="496"/>
                  </a:lnTo>
                  <a:lnTo>
                    <a:pt x="595" y="300"/>
                  </a:lnTo>
                  <a:lnTo>
                    <a:pt x="600" y="295"/>
                  </a:lnTo>
                  <a:lnTo>
                    <a:pt x="604" y="298"/>
                  </a:lnTo>
                  <a:lnTo>
                    <a:pt x="605" y="298"/>
                  </a:lnTo>
                  <a:lnTo>
                    <a:pt x="610" y="305"/>
                  </a:lnTo>
                  <a:lnTo>
                    <a:pt x="610" y="307"/>
                  </a:lnTo>
                  <a:lnTo>
                    <a:pt x="616" y="443"/>
                  </a:lnTo>
                  <a:lnTo>
                    <a:pt x="617" y="393"/>
                  </a:lnTo>
                  <a:lnTo>
                    <a:pt x="624" y="300"/>
                  </a:lnTo>
                  <a:lnTo>
                    <a:pt x="629" y="153"/>
                  </a:lnTo>
                  <a:lnTo>
                    <a:pt x="635" y="148"/>
                  </a:lnTo>
                  <a:lnTo>
                    <a:pt x="640" y="153"/>
                  </a:lnTo>
                  <a:lnTo>
                    <a:pt x="642" y="255"/>
                  </a:lnTo>
                  <a:lnTo>
                    <a:pt x="647" y="250"/>
                  </a:lnTo>
                  <a:lnTo>
                    <a:pt x="652" y="255"/>
                  </a:lnTo>
                  <a:lnTo>
                    <a:pt x="657" y="312"/>
                  </a:lnTo>
                  <a:lnTo>
                    <a:pt x="662" y="422"/>
                  </a:lnTo>
                  <a:lnTo>
                    <a:pt x="666" y="408"/>
                  </a:lnTo>
                  <a:lnTo>
                    <a:pt x="671" y="403"/>
                  </a:lnTo>
                  <a:lnTo>
                    <a:pt x="676" y="408"/>
                  </a:lnTo>
                  <a:lnTo>
                    <a:pt x="681" y="515"/>
                  </a:lnTo>
                  <a:lnTo>
                    <a:pt x="681" y="519"/>
                  </a:lnTo>
                  <a:lnTo>
                    <a:pt x="683" y="508"/>
                  </a:lnTo>
                  <a:lnTo>
                    <a:pt x="688" y="467"/>
                  </a:lnTo>
                  <a:lnTo>
                    <a:pt x="693" y="462"/>
                  </a:lnTo>
                  <a:lnTo>
                    <a:pt x="697" y="465"/>
                  </a:lnTo>
                  <a:lnTo>
                    <a:pt x="697" y="465"/>
                  </a:lnTo>
                  <a:lnTo>
                    <a:pt x="700" y="433"/>
                  </a:lnTo>
                  <a:lnTo>
                    <a:pt x="707" y="262"/>
                  </a:lnTo>
                  <a:lnTo>
                    <a:pt x="712" y="119"/>
                  </a:lnTo>
                  <a:lnTo>
                    <a:pt x="717" y="114"/>
                  </a:lnTo>
                  <a:lnTo>
                    <a:pt x="723" y="119"/>
                  </a:lnTo>
                  <a:lnTo>
                    <a:pt x="729" y="231"/>
                  </a:lnTo>
                  <a:lnTo>
                    <a:pt x="731" y="158"/>
                  </a:lnTo>
                  <a:lnTo>
                    <a:pt x="736" y="105"/>
                  </a:lnTo>
                  <a:lnTo>
                    <a:pt x="742" y="100"/>
                  </a:lnTo>
                  <a:lnTo>
                    <a:pt x="747" y="105"/>
                  </a:lnTo>
                  <a:lnTo>
                    <a:pt x="754" y="350"/>
                  </a:lnTo>
                  <a:lnTo>
                    <a:pt x="755" y="374"/>
                  </a:lnTo>
                  <a:lnTo>
                    <a:pt x="760" y="250"/>
                  </a:lnTo>
                  <a:lnTo>
                    <a:pt x="766" y="245"/>
                  </a:lnTo>
                  <a:lnTo>
                    <a:pt x="771" y="250"/>
                  </a:lnTo>
                  <a:lnTo>
                    <a:pt x="776" y="391"/>
                  </a:lnTo>
                  <a:lnTo>
                    <a:pt x="776" y="395"/>
                  </a:lnTo>
                  <a:lnTo>
                    <a:pt x="778" y="369"/>
                  </a:lnTo>
                  <a:lnTo>
                    <a:pt x="783" y="364"/>
                  </a:lnTo>
                  <a:lnTo>
                    <a:pt x="788" y="369"/>
                  </a:lnTo>
                  <a:lnTo>
                    <a:pt x="792" y="453"/>
                  </a:lnTo>
                  <a:lnTo>
                    <a:pt x="795" y="436"/>
                  </a:lnTo>
                  <a:lnTo>
                    <a:pt x="798" y="433"/>
                  </a:lnTo>
                  <a:lnTo>
                    <a:pt x="798" y="431"/>
                  </a:lnTo>
                  <a:lnTo>
                    <a:pt x="805" y="427"/>
                  </a:lnTo>
                  <a:lnTo>
                    <a:pt x="807" y="427"/>
                  </a:lnTo>
                  <a:lnTo>
                    <a:pt x="812" y="433"/>
                  </a:lnTo>
                  <a:lnTo>
                    <a:pt x="814" y="455"/>
                  </a:lnTo>
                  <a:lnTo>
                    <a:pt x="819" y="329"/>
                  </a:lnTo>
                  <a:lnTo>
                    <a:pt x="824" y="324"/>
                  </a:lnTo>
                  <a:lnTo>
                    <a:pt x="829" y="329"/>
                  </a:lnTo>
                  <a:lnTo>
                    <a:pt x="836" y="396"/>
                  </a:lnTo>
                  <a:lnTo>
                    <a:pt x="842" y="450"/>
                  </a:lnTo>
                  <a:lnTo>
                    <a:pt x="842" y="450"/>
                  </a:lnTo>
                  <a:lnTo>
                    <a:pt x="843" y="448"/>
                  </a:lnTo>
                  <a:lnTo>
                    <a:pt x="845" y="450"/>
                  </a:lnTo>
                  <a:lnTo>
                    <a:pt x="848" y="383"/>
                  </a:lnTo>
                  <a:lnTo>
                    <a:pt x="855" y="234"/>
                  </a:lnTo>
                  <a:lnTo>
                    <a:pt x="860" y="229"/>
                  </a:lnTo>
                  <a:lnTo>
                    <a:pt x="866" y="234"/>
                  </a:lnTo>
                  <a:lnTo>
                    <a:pt x="871" y="291"/>
                  </a:lnTo>
                  <a:lnTo>
                    <a:pt x="878" y="420"/>
                  </a:lnTo>
                  <a:lnTo>
                    <a:pt x="878" y="434"/>
                  </a:lnTo>
                  <a:lnTo>
                    <a:pt x="879" y="412"/>
                  </a:lnTo>
                  <a:lnTo>
                    <a:pt x="885" y="388"/>
                  </a:lnTo>
                  <a:lnTo>
                    <a:pt x="892" y="258"/>
                  </a:lnTo>
                  <a:lnTo>
                    <a:pt x="897" y="219"/>
                  </a:lnTo>
                  <a:lnTo>
                    <a:pt x="904" y="74"/>
                  </a:lnTo>
                  <a:lnTo>
                    <a:pt x="909" y="69"/>
                  </a:lnTo>
                  <a:lnTo>
                    <a:pt x="914" y="74"/>
                  </a:lnTo>
                  <a:lnTo>
                    <a:pt x="919" y="224"/>
                  </a:lnTo>
                  <a:lnTo>
                    <a:pt x="923" y="405"/>
                  </a:lnTo>
                  <a:lnTo>
                    <a:pt x="926" y="291"/>
                  </a:lnTo>
                  <a:lnTo>
                    <a:pt x="933" y="243"/>
                  </a:lnTo>
                  <a:lnTo>
                    <a:pt x="938" y="238"/>
                  </a:lnTo>
                  <a:lnTo>
                    <a:pt x="943" y="243"/>
                  </a:lnTo>
                  <a:lnTo>
                    <a:pt x="942" y="245"/>
                  </a:lnTo>
                  <a:lnTo>
                    <a:pt x="943" y="245"/>
                  </a:lnTo>
                  <a:lnTo>
                    <a:pt x="943" y="243"/>
                  </a:lnTo>
                  <a:lnTo>
                    <a:pt x="948" y="307"/>
                  </a:lnTo>
                  <a:lnTo>
                    <a:pt x="954" y="396"/>
                  </a:lnTo>
                  <a:lnTo>
                    <a:pt x="955" y="386"/>
                  </a:lnTo>
                  <a:lnTo>
                    <a:pt x="960" y="381"/>
                  </a:lnTo>
                  <a:lnTo>
                    <a:pt x="966" y="386"/>
                  </a:lnTo>
                  <a:lnTo>
                    <a:pt x="964" y="388"/>
                  </a:lnTo>
                  <a:lnTo>
                    <a:pt x="966" y="388"/>
                  </a:lnTo>
                  <a:lnTo>
                    <a:pt x="966" y="386"/>
                  </a:lnTo>
                  <a:lnTo>
                    <a:pt x="966" y="388"/>
                  </a:lnTo>
                  <a:lnTo>
                    <a:pt x="967" y="355"/>
                  </a:lnTo>
                  <a:lnTo>
                    <a:pt x="974" y="81"/>
                  </a:lnTo>
                  <a:lnTo>
                    <a:pt x="979" y="76"/>
                  </a:lnTo>
                  <a:lnTo>
                    <a:pt x="985" y="81"/>
                  </a:lnTo>
                  <a:lnTo>
                    <a:pt x="990" y="157"/>
                  </a:lnTo>
                  <a:lnTo>
                    <a:pt x="997" y="412"/>
                  </a:lnTo>
                  <a:lnTo>
                    <a:pt x="997" y="412"/>
                  </a:lnTo>
                  <a:lnTo>
                    <a:pt x="997" y="414"/>
                  </a:lnTo>
                  <a:lnTo>
                    <a:pt x="998" y="414"/>
                  </a:lnTo>
                  <a:lnTo>
                    <a:pt x="997" y="412"/>
                  </a:lnTo>
                  <a:lnTo>
                    <a:pt x="1002" y="407"/>
                  </a:lnTo>
                  <a:lnTo>
                    <a:pt x="1007" y="412"/>
                  </a:lnTo>
                  <a:lnTo>
                    <a:pt x="1009" y="431"/>
                  </a:lnTo>
                  <a:lnTo>
                    <a:pt x="1016" y="172"/>
                  </a:lnTo>
                  <a:lnTo>
                    <a:pt x="1021" y="36"/>
                  </a:lnTo>
                  <a:lnTo>
                    <a:pt x="1026" y="31"/>
                  </a:lnTo>
                  <a:lnTo>
                    <a:pt x="1031" y="36"/>
                  </a:lnTo>
                  <a:lnTo>
                    <a:pt x="1038" y="333"/>
                  </a:lnTo>
                  <a:lnTo>
                    <a:pt x="1040" y="383"/>
                  </a:lnTo>
                  <a:lnTo>
                    <a:pt x="1045" y="210"/>
                  </a:lnTo>
                  <a:lnTo>
                    <a:pt x="1052" y="143"/>
                  </a:lnTo>
                  <a:lnTo>
                    <a:pt x="1057" y="138"/>
                  </a:lnTo>
                  <a:lnTo>
                    <a:pt x="1062" y="143"/>
                  </a:lnTo>
                  <a:lnTo>
                    <a:pt x="1067" y="327"/>
                  </a:lnTo>
                  <a:lnTo>
                    <a:pt x="1069" y="398"/>
                  </a:lnTo>
                  <a:lnTo>
                    <a:pt x="1074" y="393"/>
                  </a:lnTo>
                  <a:lnTo>
                    <a:pt x="1079" y="398"/>
                  </a:lnTo>
                  <a:lnTo>
                    <a:pt x="1085" y="443"/>
                  </a:lnTo>
                  <a:lnTo>
                    <a:pt x="1086" y="472"/>
                  </a:lnTo>
                  <a:lnTo>
                    <a:pt x="1092" y="407"/>
                  </a:lnTo>
                  <a:lnTo>
                    <a:pt x="1097" y="402"/>
                  </a:lnTo>
                  <a:lnTo>
                    <a:pt x="1102" y="407"/>
                  </a:lnTo>
                  <a:lnTo>
                    <a:pt x="1104" y="414"/>
                  </a:lnTo>
                  <a:lnTo>
                    <a:pt x="1110" y="272"/>
                  </a:lnTo>
                  <a:lnTo>
                    <a:pt x="1116" y="267"/>
                  </a:lnTo>
                  <a:lnTo>
                    <a:pt x="1121" y="272"/>
                  </a:lnTo>
                  <a:lnTo>
                    <a:pt x="1124" y="393"/>
                  </a:lnTo>
                  <a:lnTo>
                    <a:pt x="1128" y="376"/>
                  </a:lnTo>
                  <a:lnTo>
                    <a:pt x="1135" y="336"/>
                  </a:lnTo>
                  <a:lnTo>
                    <a:pt x="1135" y="338"/>
                  </a:lnTo>
                  <a:lnTo>
                    <a:pt x="1136" y="338"/>
                  </a:lnTo>
                  <a:lnTo>
                    <a:pt x="1135" y="336"/>
                  </a:lnTo>
                  <a:lnTo>
                    <a:pt x="1140" y="331"/>
                  </a:lnTo>
                  <a:lnTo>
                    <a:pt x="1145" y="336"/>
                  </a:lnTo>
                  <a:lnTo>
                    <a:pt x="1143" y="338"/>
                  </a:lnTo>
                  <a:lnTo>
                    <a:pt x="1145" y="338"/>
                  </a:lnTo>
                  <a:lnTo>
                    <a:pt x="1145" y="336"/>
                  </a:lnTo>
                  <a:lnTo>
                    <a:pt x="1147" y="350"/>
                  </a:lnTo>
                  <a:lnTo>
                    <a:pt x="1152" y="345"/>
                  </a:lnTo>
                  <a:lnTo>
                    <a:pt x="1157" y="350"/>
                  </a:lnTo>
                  <a:lnTo>
                    <a:pt x="1160" y="386"/>
                  </a:lnTo>
                  <a:lnTo>
                    <a:pt x="1162" y="384"/>
                  </a:lnTo>
                  <a:lnTo>
                    <a:pt x="1167" y="389"/>
                  </a:lnTo>
                  <a:lnTo>
                    <a:pt x="1166" y="391"/>
                  </a:lnTo>
                  <a:lnTo>
                    <a:pt x="1167" y="391"/>
                  </a:lnTo>
                  <a:lnTo>
                    <a:pt x="1167" y="389"/>
                  </a:lnTo>
                  <a:lnTo>
                    <a:pt x="1167" y="398"/>
                  </a:lnTo>
                  <a:lnTo>
                    <a:pt x="1169" y="379"/>
                  </a:lnTo>
                  <a:lnTo>
                    <a:pt x="1171" y="377"/>
                  </a:lnTo>
                  <a:lnTo>
                    <a:pt x="1176" y="369"/>
                  </a:lnTo>
                  <a:lnTo>
                    <a:pt x="1176" y="369"/>
                  </a:lnTo>
                  <a:lnTo>
                    <a:pt x="1181" y="352"/>
                  </a:lnTo>
                  <a:lnTo>
                    <a:pt x="1186" y="346"/>
                  </a:lnTo>
                  <a:lnTo>
                    <a:pt x="1192" y="352"/>
                  </a:lnTo>
                  <a:lnTo>
                    <a:pt x="1198" y="422"/>
                  </a:lnTo>
                  <a:lnTo>
                    <a:pt x="1200" y="433"/>
                  </a:lnTo>
                  <a:lnTo>
                    <a:pt x="1205" y="286"/>
                  </a:lnTo>
                  <a:lnTo>
                    <a:pt x="1210" y="281"/>
                  </a:lnTo>
                  <a:lnTo>
                    <a:pt x="1216" y="286"/>
                  </a:lnTo>
                  <a:lnTo>
                    <a:pt x="1219" y="343"/>
                  </a:lnTo>
                  <a:lnTo>
                    <a:pt x="1223" y="219"/>
                  </a:lnTo>
                  <a:lnTo>
                    <a:pt x="1229" y="60"/>
                  </a:lnTo>
                  <a:lnTo>
                    <a:pt x="1235" y="55"/>
                  </a:lnTo>
                  <a:lnTo>
                    <a:pt x="1240" y="60"/>
                  </a:lnTo>
                  <a:lnTo>
                    <a:pt x="1245" y="214"/>
                  </a:lnTo>
                  <a:lnTo>
                    <a:pt x="1252" y="377"/>
                  </a:lnTo>
                  <a:lnTo>
                    <a:pt x="1257" y="503"/>
                  </a:lnTo>
                  <a:lnTo>
                    <a:pt x="1257" y="503"/>
                  </a:lnTo>
                  <a:lnTo>
                    <a:pt x="1259" y="496"/>
                  </a:lnTo>
                  <a:lnTo>
                    <a:pt x="1264" y="415"/>
                  </a:lnTo>
                  <a:lnTo>
                    <a:pt x="1271" y="379"/>
                  </a:lnTo>
                  <a:lnTo>
                    <a:pt x="1276" y="324"/>
                  </a:lnTo>
                  <a:lnTo>
                    <a:pt x="1276" y="326"/>
                  </a:lnTo>
                  <a:lnTo>
                    <a:pt x="1278" y="326"/>
                  </a:lnTo>
                  <a:lnTo>
                    <a:pt x="1276" y="324"/>
                  </a:lnTo>
                  <a:lnTo>
                    <a:pt x="1281" y="319"/>
                  </a:lnTo>
                  <a:lnTo>
                    <a:pt x="1286" y="324"/>
                  </a:lnTo>
                  <a:lnTo>
                    <a:pt x="1293" y="370"/>
                  </a:lnTo>
                  <a:lnTo>
                    <a:pt x="1298" y="415"/>
                  </a:lnTo>
                  <a:lnTo>
                    <a:pt x="1298" y="419"/>
                  </a:lnTo>
                  <a:lnTo>
                    <a:pt x="1300" y="407"/>
                  </a:lnTo>
                  <a:lnTo>
                    <a:pt x="1305" y="376"/>
                  </a:lnTo>
                  <a:lnTo>
                    <a:pt x="1305" y="377"/>
                  </a:lnTo>
                  <a:lnTo>
                    <a:pt x="1307" y="377"/>
                  </a:lnTo>
                  <a:lnTo>
                    <a:pt x="1305" y="376"/>
                  </a:lnTo>
                  <a:lnTo>
                    <a:pt x="1310" y="370"/>
                  </a:lnTo>
                  <a:lnTo>
                    <a:pt x="1316" y="376"/>
                  </a:lnTo>
                  <a:lnTo>
                    <a:pt x="1314" y="377"/>
                  </a:lnTo>
                  <a:lnTo>
                    <a:pt x="1316" y="377"/>
                  </a:lnTo>
                  <a:lnTo>
                    <a:pt x="1316" y="376"/>
                  </a:lnTo>
                  <a:lnTo>
                    <a:pt x="1323" y="408"/>
                  </a:lnTo>
                  <a:lnTo>
                    <a:pt x="1326" y="451"/>
                  </a:lnTo>
                  <a:lnTo>
                    <a:pt x="1329" y="384"/>
                  </a:lnTo>
                  <a:lnTo>
                    <a:pt x="1336" y="217"/>
                  </a:lnTo>
                  <a:lnTo>
                    <a:pt x="1336" y="219"/>
                  </a:lnTo>
                  <a:lnTo>
                    <a:pt x="1338" y="219"/>
                  </a:lnTo>
                  <a:lnTo>
                    <a:pt x="1336" y="217"/>
                  </a:lnTo>
                  <a:lnTo>
                    <a:pt x="1342" y="212"/>
                  </a:lnTo>
                  <a:lnTo>
                    <a:pt x="1347" y="217"/>
                  </a:lnTo>
                  <a:lnTo>
                    <a:pt x="1348" y="226"/>
                  </a:lnTo>
                  <a:lnTo>
                    <a:pt x="1348" y="222"/>
                  </a:lnTo>
                  <a:lnTo>
                    <a:pt x="1354" y="217"/>
                  </a:lnTo>
                  <a:lnTo>
                    <a:pt x="1359" y="222"/>
                  </a:lnTo>
                  <a:lnTo>
                    <a:pt x="1357" y="224"/>
                  </a:lnTo>
                  <a:lnTo>
                    <a:pt x="1359" y="224"/>
                  </a:lnTo>
                  <a:lnTo>
                    <a:pt x="1359" y="222"/>
                  </a:lnTo>
                  <a:lnTo>
                    <a:pt x="1364" y="279"/>
                  </a:lnTo>
                  <a:lnTo>
                    <a:pt x="1369" y="365"/>
                  </a:lnTo>
                  <a:lnTo>
                    <a:pt x="1371" y="303"/>
                  </a:lnTo>
                  <a:lnTo>
                    <a:pt x="1376" y="298"/>
                  </a:lnTo>
                  <a:lnTo>
                    <a:pt x="1381" y="303"/>
                  </a:lnTo>
                  <a:lnTo>
                    <a:pt x="1388" y="329"/>
                  </a:lnTo>
                  <a:lnTo>
                    <a:pt x="1393" y="460"/>
                  </a:lnTo>
                  <a:lnTo>
                    <a:pt x="1393" y="464"/>
                  </a:lnTo>
                  <a:lnTo>
                    <a:pt x="1395" y="431"/>
                  </a:lnTo>
                  <a:lnTo>
                    <a:pt x="1402" y="312"/>
                  </a:lnTo>
                  <a:lnTo>
                    <a:pt x="1402" y="314"/>
                  </a:lnTo>
                  <a:lnTo>
                    <a:pt x="1404" y="314"/>
                  </a:lnTo>
                  <a:lnTo>
                    <a:pt x="1402" y="312"/>
                  </a:lnTo>
                  <a:lnTo>
                    <a:pt x="1407" y="307"/>
                  </a:lnTo>
                  <a:lnTo>
                    <a:pt x="1410" y="310"/>
                  </a:lnTo>
                  <a:lnTo>
                    <a:pt x="1412" y="274"/>
                  </a:lnTo>
                  <a:lnTo>
                    <a:pt x="1417" y="269"/>
                  </a:lnTo>
                  <a:lnTo>
                    <a:pt x="1423" y="274"/>
                  </a:lnTo>
                  <a:lnTo>
                    <a:pt x="1426" y="352"/>
                  </a:lnTo>
                  <a:lnTo>
                    <a:pt x="1429" y="348"/>
                  </a:lnTo>
                  <a:lnTo>
                    <a:pt x="1435" y="353"/>
                  </a:lnTo>
                  <a:lnTo>
                    <a:pt x="1442" y="393"/>
                  </a:lnTo>
                  <a:lnTo>
                    <a:pt x="1443" y="348"/>
                  </a:lnTo>
                  <a:lnTo>
                    <a:pt x="1448" y="343"/>
                  </a:lnTo>
                  <a:lnTo>
                    <a:pt x="1454" y="348"/>
                  </a:lnTo>
                  <a:lnTo>
                    <a:pt x="1457" y="398"/>
                  </a:lnTo>
                  <a:lnTo>
                    <a:pt x="1460" y="395"/>
                  </a:lnTo>
                  <a:lnTo>
                    <a:pt x="1466" y="400"/>
                  </a:lnTo>
                  <a:lnTo>
                    <a:pt x="1467" y="410"/>
                  </a:lnTo>
                  <a:lnTo>
                    <a:pt x="1473" y="264"/>
                  </a:lnTo>
                  <a:lnTo>
                    <a:pt x="1476" y="260"/>
                  </a:lnTo>
                  <a:lnTo>
                    <a:pt x="1481" y="257"/>
                  </a:lnTo>
                  <a:lnTo>
                    <a:pt x="1483" y="255"/>
                  </a:lnTo>
                  <a:lnTo>
                    <a:pt x="1488" y="260"/>
                  </a:lnTo>
                  <a:lnTo>
                    <a:pt x="1492" y="376"/>
                  </a:lnTo>
                  <a:lnTo>
                    <a:pt x="1497" y="289"/>
                  </a:lnTo>
                  <a:lnTo>
                    <a:pt x="1502" y="145"/>
                  </a:lnTo>
                  <a:lnTo>
                    <a:pt x="1502" y="146"/>
                  </a:lnTo>
                  <a:lnTo>
                    <a:pt x="1504" y="146"/>
                  </a:lnTo>
                  <a:lnTo>
                    <a:pt x="1502" y="145"/>
                  </a:lnTo>
                  <a:lnTo>
                    <a:pt x="1507" y="139"/>
                  </a:lnTo>
                  <a:lnTo>
                    <a:pt x="1512" y="145"/>
                  </a:lnTo>
                  <a:lnTo>
                    <a:pt x="1519" y="195"/>
                  </a:lnTo>
                  <a:lnTo>
                    <a:pt x="1524" y="477"/>
                  </a:lnTo>
                  <a:lnTo>
                    <a:pt x="1526" y="476"/>
                  </a:lnTo>
                  <a:lnTo>
                    <a:pt x="1529" y="479"/>
                  </a:lnTo>
                  <a:lnTo>
                    <a:pt x="1531" y="455"/>
                  </a:lnTo>
                  <a:lnTo>
                    <a:pt x="1533" y="453"/>
                  </a:lnTo>
                  <a:lnTo>
                    <a:pt x="1538" y="446"/>
                  </a:lnTo>
                  <a:lnTo>
                    <a:pt x="1538" y="446"/>
                  </a:lnTo>
                  <a:lnTo>
                    <a:pt x="1538" y="446"/>
                  </a:lnTo>
                  <a:lnTo>
                    <a:pt x="1540" y="445"/>
                  </a:lnTo>
                  <a:lnTo>
                    <a:pt x="1543" y="441"/>
                  </a:lnTo>
                  <a:lnTo>
                    <a:pt x="1548" y="446"/>
                  </a:lnTo>
                  <a:lnTo>
                    <a:pt x="1550" y="422"/>
                  </a:lnTo>
                  <a:lnTo>
                    <a:pt x="1555" y="417"/>
                  </a:lnTo>
                  <a:lnTo>
                    <a:pt x="1560" y="422"/>
                  </a:lnTo>
                  <a:lnTo>
                    <a:pt x="1560" y="431"/>
                  </a:lnTo>
                  <a:lnTo>
                    <a:pt x="1567" y="410"/>
                  </a:lnTo>
                  <a:lnTo>
                    <a:pt x="1573" y="338"/>
                  </a:lnTo>
                  <a:lnTo>
                    <a:pt x="1576" y="334"/>
                  </a:lnTo>
                  <a:lnTo>
                    <a:pt x="1576" y="333"/>
                  </a:lnTo>
                  <a:lnTo>
                    <a:pt x="1583" y="329"/>
                  </a:lnTo>
                  <a:lnTo>
                    <a:pt x="1585" y="329"/>
                  </a:lnTo>
                  <a:lnTo>
                    <a:pt x="1590" y="334"/>
                  </a:lnTo>
                  <a:lnTo>
                    <a:pt x="1595" y="369"/>
                  </a:lnTo>
                  <a:lnTo>
                    <a:pt x="1602" y="393"/>
                  </a:lnTo>
                  <a:lnTo>
                    <a:pt x="1605" y="396"/>
                  </a:lnTo>
                  <a:lnTo>
                    <a:pt x="1609" y="327"/>
                  </a:lnTo>
                  <a:lnTo>
                    <a:pt x="1614" y="322"/>
                  </a:lnTo>
                  <a:lnTo>
                    <a:pt x="1617" y="326"/>
                  </a:lnTo>
                  <a:lnTo>
                    <a:pt x="1619" y="326"/>
                  </a:lnTo>
                  <a:lnTo>
                    <a:pt x="1626" y="343"/>
                  </a:lnTo>
                  <a:lnTo>
                    <a:pt x="1626" y="345"/>
                  </a:lnTo>
                  <a:lnTo>
                    <a:pt x="1628" y="419"/>
                  </a:lnTo>
                  <a:lnTo>
                    <a:pt x="1633" y="260"/>
                  </a:lnTo>
                  <a:lnTo>
                    <a:pt x="1638" y="255"/>
                  </a:lnTo>
                  <a:lnTo>
                    <a:pt x="1640" y="257"/>
                  </a:lnTo>
                  <a:lnTo>
                    <a:pt x="1642" y="257"/>
                  </a:lnTo>
                  <a:lnTo>
                    <a:pt x="1647" y="262"/>
                  </a:lnTo>
                  <a:lnTo>
                    <a:pt x="1647" y="264"/>
                  </a:lnTo>
                  <a:lnTo>
                    <a:pt x="1648" y="265"/>
                  </a:lnTo>
                  <a:lnTo>
                    <a:pt x="1655" y="453"/>
                  </a:lnTo>
                  <a:lnTo>
                    <a:pt x="1657" y="486"/>
                  </a:lnTo>
                  <a:lnTo>
                    <a:pt x="1662" y="403"/>
                  </a:lnTo>
                  <a:lnTo>
                    <a:pt x="1669" y="238"/>
                  </a:lnTo>
                  <a:lnTo>
                    <a:pt x="1669" y="239"/>
                  </a:lnTo>
                  <a:lnTo>
                    <a:pt x="1671" y="239"/>
                  </a:lnTo>
                  <a:lnTo>
                    <a:pt x="1669" y="238"/>
                  </a:lnTo>
                  <a:lnTo>
                    <a:pt x="1674" y="233"/>
                  </a:lnTo>
                  <a:lnTo>
                    <a:pt x="1676" y="234"/>
                  </a:lnTo>
                  <a:lnTo>
                    <a:pt x="1679" y="195"/>
                  </a:lnTo>
                  <a:lnTo>
                    <a:pt x="1683" y="191"/>
                  </a:lnTo>
                  <a:lnTo>
                    <a:pt x="1690" y="186"/>
                  </a:lnTo>
                  <a:lnTo>
                    <a:pt x="1692" y="184"/>
                  </a:lnTo>
                  <a:lnTo>
                    <a:pt x="1697" y="189"/>
                  </a:lnTo>
                  <a:lnTo>
                    <a:pt x="1702" y="296"/>
                  </a:lnTo>
                  <a:lnTo>
                    <a:pt x="1705" y="355"/>
                  </a:lnTo>
                  <a:lnTo>
                    <a:pt x="1709" y="352"/>
                  </a:lnTo>
                  <a:lnTo>
                    <a:pt x="1714" y="357"/>
                  </a:lnTo>
                  <a:lnTo>
                    <a:pt x="1716" y="412"/>
                  </a:lnTo>
                  <a:lnTo>
                    <a:pt x="1721" y="407"/>
                  </a:lnTo>
                  <a:lnTo>
                    <a:pt x="1726" y="412"/>
                  </a:lnTo>
                  <a:lnTo>
                    <a:pt x="1728" y="465"/>
                  </a:lnTo>
                  <a:lnTo>
                    <a:pt x="1733" y="264"/>
                  </a:lnTo>
                  <a:lnTo>
                    <a:pt x="1738" y="258"/>
                  </a:lnTo>
                  <a:lnTo>
                    <a:pt x="1743" y="264"/>
                  </a:lnTo>
                  <a:lnTo>
                    <a:pt x="1750" y="286"/>
                  </a:lnTo>
                  <a:lnTo>
                    <a:pt x="1752" y="398"/>
                  </a:lnTo>
                  <a:lnTo>
                    <a:pt x="1757" y="393"/>
                  </a:lnTo>
                  <a:lnTo>
                    <a:pt x="1762" y="398"/>
                  </a:lnTo>
                  <a:lnTo>
                    <a:pt x="1762" y="408"/>
                  </a:lnTo>
                  <a:lnTo>
                    <a:pt x="1764" y="389"/>
                  </a:lnTo>
                  <a:lnTo>
                    <a:pt x="1769" y="350"/>
                  </a:lnTo>
                  <a:lnTo>
                    <a:pt x="1774" y="345"/>
                  </a:lnTo>
                  <a:lnTo>
                    <a:pt x="1779" y="350"/>
                  </a:lnTo>
                  <a:lnTo>
                    <a:pt x="1778" y="352"/>
                  </a:lnTo>
                  <a:lnTo>
                    <a:pt x="1779" y="352"/>
                  </a:lnTo>
                  <a:lnTo>
                    <a:pt x="1779" y="350"/>
                  </a:lnTo>
                  <a:lnTo>
                    <a:pt x="1785" y="481"/>
                  </a:lnTo>
                  <a:lnTo>
                    <a:pt x="1774" y="481"/>
                  </a:lnTo>
                  <a:lnTo>
                    <a:pt x="1773" y="426"/>
                  </a:lnTo>
                  <a:lnTo>
                    <a:pt x="1767" y="501"/>
                  </a:lnTo>
                  <a:lnTo>
                    <a:pt x="1762" y="507"/>
                  </a:lnTo>
                  <a:lnTo>
                    <a:pt x="1757" y="501"/>
                  </a:lnTo>
                  <a:lnTo>
                    <a:pt x="1755" y="541"/>
                  </a:lnTo>
                  <a:lnTo>
                    <a:pt x="1750" y="546"/>
                  </a:lnTo>
                  <a:lnTo>
                    <a:pt x="1745" y="541"/>
                  </a:lnTo>
                  <a:lnTo>
                    <a:pt x="1742" y="353"/>
                  </a:lnTo>
                  <a:lnTo>
                    <a:pt x="1738" y="488"/>
                  </a:lnTo>
                  <a:lnTo>
                    <a:pt x="1738" y="489"/>
                  </a:lnTo>
                  <a:lnTo>
                    <a:pt x="1731" y="536"/>
                  </a:lnTo>
                  <a:lnTo>
                    <a:pt x="1731" y="534"/>
                  </a:lnTo>
                  <a:lnTo>
                    <a:pt x="1726" y="539"/>
                  </a:lnTo>
                  <a:lnTo>
                    <a:pt x="1721" y="534"/>
                  </a:lnTo>
                  <a:lnTo>
                    <a:pt x="1721" y="548"/>
                  </a:lnTo>
                  <a:lnTo>
                    <a:pt x="1716" y="553"/>
                  </a:lnTo>
                  <a:lnTo>
                    <a:pt x="1710" y="548"/>
                  </a:lnTo>
                  <a:lnTo>
                    <a:pt x="1705" y="412"/>
                  </a:lnTo>
                  <a:lnTo>
                    <a:pt x="1704" y="414"/>
                  </a:lnTo>
                  <a:lnTo>
                    <a:pt x="1698" y="408"/>
                  </a:lnTo>
                  <a:lnTo>
                    <a:pt x="1692" y="296"/>
                  </a:lnTo>
                  <a:lnTo>
                    <a:pt x="1688" y="221"/>
                  </a:lnTo>
                  <a:lnTo>
                    <a:pt x="1685" y="262"/>
                  </a:lnTo>
                  <a:lnTo>
                    <a:pt x="1679" y="267"/>
                  </a:lnTo>
                  <a:lnTo>
                    <a:pt x="1678" y="265"/>
                  </a:lnTo>
                  <a:lnTo>
                    <a:pt x="1673" y="403"/>
                  </a:lnTo>
                  <a:lnTo>
                    <a:pt x="1667" y="495"/>
                  </a:lnTo>
                  <a:lnTo>
                    <a:pt x="1667" y="496"/>
                  </a:lnTo>
                  <a:lnTo>
                    <a:pt x="1660" y="534"/>
                  </a:lnTo>
                  <a:lnTo>
                    <a:pt x="1660" y="533"/>
                  </a:lnTo>
                  <a:lnTo>
                    <a:pt x="1655" y="538"/>
                  </a:lnTo>
                  <a:lnTo>
                    <a:pt x="1650" y="533"/>
                  </a:lnTo>
                  <a:lnTo>
                    <a:pt x="1645" y="453"/>
                  </a:lnTo>
                  <a:lnTo>
                    <a:pt x="1642" y="345"/>
                  </a:lnTo>
                  <a:lnTo>
                    <a:pt x="1636" y="512"/>
                  </a:lnTo>
                  <a:lnTo>
                    <a:pt x="1631" y="517"/>
                  </a:lnTo>
                  <a:lnTo>
                    <a:pt x="1628" y="514"/>
                  </a:lnTo>
                  <a:lnTo>
                    <a:pt x="1626" y="514"/>
                  </a:lnTo>
                  <a:lnTo>
                    <a:pt x="1621" y="496"/>
                  </a:lnTo>
                  <a:lnTo>
                    <a:pt x="1621" y="495"/>
                  </a:lnTo>
                  <a:lnTo>
                    <a:pt x="1617" y="370"/>
                  </a:lnTo>
                  <a:lnTo>
                    <a:pt x="1614" y="414"/>
                  </a:lnTo>
                  <a:lnTo>
                    <a:pt x="1609" y="419"/>
                  </a:lnTo>
                  <a:lnTo>
                    <a:pt x="1605" y="415"/>
                  </a:lnTo>
                  <a:lnTo>
                    <a:pt x="1604" y="414"/>
                  </a:lnTo>
                  <a:lnTo>
                    <a:pt x="1604" y="414"/>
                  </a:lnTo>
                  <a:lnTo>
                    <a:pt x="1604" y="412"/>
                  </a:lnTo>
                  <a:lnTo>
                    <a:pt x="1600" y="405"/>
                  </a:lnTo>
                  <a:lnTo>
                    <a:pt x="1595" y="402"/>
                  </a:lnTo>
                  <a:lnTo>
                    <a:pt x="1595" y="400"/>
                  </a:lnTo>
                  <a:lnTo>
                    <a:pt x="1592" y="396"/>
                  </a:lnTo>
                  <a:lnTo>
                    <a:pt x="1592" y="398"/>
                  </a:lnTo>
                  <a:lnTo>
                    <a:pt x="1585" y="370"/>
                  </a:lnTo>
                  <a:lnTo>
                    <a:pt x="1581" y="352"/>
                  </a:lnTo>
                  <a:lnTo>
                    <a:pt x="1578" y="410"/>
                  </a:lnTo>
                  <a:lnTo>
                    <a:pt x="1578" y="412"/>
                  </a:lnTo>
                  <a:lnTo>
                    <a:pt x="1571" y="434"/>
                  </a:lnTo>
                  <a:lnTo>
                    <a:pt x="1571" y="434"/>
                  </a:lnTo>
                  <a:lnTo>
                    <a:pt x="1566" y="498"/>
                  </a:lnTo>
                  <a:lnTo>
                    <a:pt x="1560" y="503"/>
                  </a:lnTo>
                  <a:lnTo>
                    <a:pt x="1555" y="498"/>
                  </a:lnTo>
                  <a:lnTo>
                    <a:pt x="1555" y="491"/>
                  </a:lnTo>
                  <a:lnTo>
                    <a:pt x="1554" y="505"/>
                  </a:lnTo>
                  <a:lnTo>
                    <a:pt x="1548" y="510"/>
                  </a:lnTo>
                  <a:lnTo>
                    <a:pt x="1543" y="505"/>
                  </a:lnTo>
                  <a:lnTo>
                    <a:pt x="1540" y="474"/>
                  </a:lnTo>
                  <a:lnTo>
                    <a:pt x="1536" y="541"/>
                  </a:lnTo>
                  <a:lnTo>
                    <a:pt x="1531" y="546"/>
                  </a:lnTo>
                  <a:lnTo>
                    <a:pt x="1526" y="541"/>
                  </a:lnTo>
                  <a:lnTo>
                    <a:pt x="1523" y="498"/>
                  </a:lnTo>
                  <a:lnTo>
                    <a:pt x="1519" y="501"/>
                  </a:lnTo>
                  <a:lnTo>
                    <a:pt x="1514" y="496"/>
                  </a:lnTo>
                  <a:lnTo>
                    <a:pt x="1509" y="226"/>
                  </a:lnTo>
                  <a:lnTo>
                    <a:pt x="1507" y="289"/>
                  </a:lnTo>
                  <a:lnTo>
                    <a:pt x="1500" y="417"/>
                  </a:lnTo>
                  <a:lnTo>
                    <a:pt x="1500" y="419"/>
                  </a:lnTo>
                  <a:lnTo>
                    <a:pt x="1495" y="464"/>
                  </a:lnTo>
                  <a:lnTo>
                    <a:pt x="1495" y="462"/>
                  </a:lnTo>
                  <a:lnTo>
                    <a:pt x="1490" y="467"/>
                  </a:lnTo>
                  <a:lnTo>
                    <a:pt x="1485" y="462"/>
                  </a:lnTo>
                  <a:lnTo>
                    <a:pt x="1479" y="333"/>
                  </a:lnTo>
                  <a:lnTo>
                    <a:pt x="1476" y="439"/>
                  </a:lnTo>
                  <a:lnTo>
                    <a:pt x="1476" y="441"/>
                  </a:lnTo>
                  <a:lnTo>
                    <a:pt x="1471" y="451"/>
                  </a:lnTo>
                  <a:lnTo>
                    <a:pt x="1469" y="451"/>
                  </a:lnTo>
                  <a:lnTo>
                    <a:pt x="1466" y="455"/>
                  </a:lnTo>
                  <a:lnTo>
                    <a:pt x="1460" y="450"/>
                  </a:lnTo>
                  <a:lnTo>
                    <a:pt x="1457" y="414"/>
                  </a:lnTo>
                  <a:lnTo>
                    <a:pt x="1454" y="417"/>
                  </a:lnTo>
                  <a:lnTo>
                    <a:pt x="1450" y="414"/>
                  </a:lnTo>
                  <a:lnTo>
                    <a:pt x="1447" y="481"/>
                  </a:lnTo>
                  <a:lnTo>
                    <a:pt x="1442" y="486"/>
                  </a:lnTo>
                  <a:lnTo>
                    <a:pt x="1436" y="481"/>
                  </a:lnTo>
                  <a:lnTo>
                    <a:pt x="1431" y="403"/>
                  </a:lnTo>
                  <a:lnTo>
                    <a:pt x="1429" y="441"/>
                  </a:lnTo>
                  <a:lnTo>
                    <a:pt x="1424" y="446"/>
                  </a:lnTo>
                  <a:lnTo>
                    <a:pt x="1419" y="441"/>
                  </a:lnTo>
                  <a:lnTo>
                    <a:pt x="1416" y="357"/>
                  </a:lnTo>
                  <a:lnTo>
                    <a:pt x="1412" y="360"/>
                  </a:lnTo>
                  <a:lnTo>
                    <a:pt x="1409" y="357"/>
                  </a:lnTo>
                  <a:lnTo>
                    <a:pt x="1405" y="431"/>
                  </a:lnTo>
                  <a:lnTo>
                    <a:pt x="1400" y="541"/>
                  </a:lnTo>
                  <a:lnTo>
                    <a:pt x="1395" y="546"/>
                  </a:lnTo>
                  <a:lnTo>
                    <a:pt x="1390" y="541"/>
                  </a:lnTo>
                  <a:lnTo>
                    <a:pt x="1383" y="460"/>
                  </a:lnTo>
                  <a:lnTo>
                    <a:pt x="1379" y="370"/>
                  </a:lnTo>
                  <a:lnTo>
                    <a:pt x="1376" y="500"/>
                  </a:lnTo>
                  <a:lnTo>
                    <a:pt x="1371" y="505"/>
                  </a:lnTo>
                  <a:lnTo>
                    <a:pt x="1366" y="500"/>
                  </a:lnTo>
                  <a:lnTo>
                    <a:pt x="1360" y="393"/>
                  </a:lnTo>
                  <a:lnTo>
                    <a:pt x="1354" y="279"/>
                  </a:lnTo>
                  <a:lnTo>
                    <a:pt x="1352" y="253"/>
                  </a:lnTo>
                  <a:lnTo>
                    <a:pt x="1347" y="258"/>
                  </a:lnTo>
                  <a:lnTo>
                    <a:pt x="1345" y="257"/>
                  </a:lnTo>
                  <a:lnTo>
                    <a:pt x="1340" y="384"/>
                  </a:lnTo>
                  <a:lnTo>
                    <a:pt x="1335" y="517"/>
                  </a:lnTo>
                  <a:lnTo>
                    <a:pt x="1329" y="522"/>
                  </a:lnTo>
                  <a:lnTo>
                    <a:pt x="1324" y="517"/>
                  </a:lnTo>
                  <a:lnTo>
                    <a:pt x="1324" y="519"/>
                  </a:lnTo>
                  <a:lnTo>
                    <a:pt x="1317" y="462"/>
                  </a:lnTo>
                  <a:lnTo>
                    <a:pt x="1317" y="460"/>
                  </a:lnTo>
                  <a:lnTo>
                    <a:pt x="1312" y="410"/>
                  </a:lnTo>
                  <a:lnTo>
                    <a:pt x="1312" y="410"/>
                  </a:lnTo>
                  <a:lnTo>
                    <a:pt x="1310" y="405"/>
                  </a:lnTo>
                  <a:lnTo>
                    <a:pt x="1310" y="408"/>
                  </a:lnTo>
                  <a:lnTo>
                    <a:pt x="1310" y="408"/>
                  </a:lnTo>
                  <a:lnTo>
                    <a:pt x="1305" y="460"/>
                  </a:lnTo>
                  <a:lnTo>
                    <a:pt x="1300" y="465"/>
                  </a:lnTo>
                  <a:lnTo>
                    <a:pt x="1295" y="460"/>
                  </a:lnTo>
                  <a:lnTo>
                    <a:pt x="1295" y="462"/>
                  </a:lnTo>
                  <a:lnTo>
                    <a:pt x="1288" y="417"/>
                  </a:lnTo>
                  <a:lnTo>
                    <a:pt x="1283" y="372"/>
                  </a:lnTo>
                  <a:lnTo>
                    <a:pt x="1283" y="367"/>
                  </a:lnTo>
                  <a:lnTo>
                    <a:pt x="1281" y="379"/>
                  </a:lnTo>
                  <a:lnTo>
                    <a:pt x="1281" y="381"/>
                  </a:lnTo>
                  <a:lnTo>
                    <a:pt x="1274" y="417"/>
                  </a:lnTo>
                  <a:lnTo>
                    <a:pt x="1274" y="417"/>
                  </a:lnTo>
                  <a:lnTo>
                    <a:pt x="1269" y="496"/>
                  </a:lnTo>
                  <a:lnTo>
                    <a:pt x="1269" y="498"/>
                  </a:lnTo>
                  <a:lnTo>
                    <a:pt x="1262" y="529"/>
                  </a:lnTo>
                  <a:lnTo>
                    <a:pt x="1262" y="527"/>
                  </a:lnTo>
                  <a:lnTo>
                    <a:pt x="1257" y="533"/>
                  </a:lnTo>
                  <a:lnTo>
                    <a:pt x="1252" y="527"/>
                  </a:lnTo>
                  <a:lnTo>
                    <a:pt x="1252" y="529"/>
                  </a:lnTo>
                  <a:lnTo>
                    <a:pt x="1247" y="505"/>
                  </a:lnTo>
                  <a:lnTo>
                    <a:pt x="1247" y="503"/>
                  </a:lnTo>
                  <a:lnTo>
                    <a:pt x="1242" y="377"/>
                  </a:lnTo>
                  <a:lnTo>
                    <a:pt x="1235" y="214"/>
                  </a:lnTo>
                  <a:lnTo>
                    <a:pt x="1235" y="195"/>
                  </a:lnTo>
                  <a:lnTo>
                    <a:pt x="1233" y="219"/>
                  </a:lnTo>
                  <a:lnTo>
                    <a:pt x="1228" y="410"/>
                  </a:lnTo>
                  <a:lnTo>
                    <a:pt x="1223" y="415"/>
                  </a:lnTo>
                  <a:lnTo>
                    <a:pt x="1219" y="412"/>
                  </a:lnTo>
                  <a:lnTo>
                    <a:pt x="1217" y="412"/>
                  </a:lnTo>
                  <a:lnTo>
                    <a:pt x="1212" y="400"/>
                  </a:lnTo>
                  <a:lnTo>
                    <a:pt x="1212" y="398"/>
                  </a:lnTo>
                  <a:lnTo>
                    <a:pt x="1212" y="396"/>
                  </a:lnTo>
                  <a:lnTo>
                    <a:pt x="1210" y="450"/>
                  </a:lnTo>
                  <a:lnTo>
                    <a:pt x="1205" y="455"/>
                  </a:lnTo>
                  <a:lnTo>
                    <a:pt x="1204" y="453"/>
                  </a:lnTo>
                  <a:lnTo>
                    <a:pt x="1204" y="455"/>
                  </a:lnTo>
                  <a:lnTo>
                    <a:pt x="1197" y="450"/>
                  </a:lnTo>
                  <a:lnTo>
                    <a:pt x="1195" y="446"/>
                  </a:lnTo>
                  <a:lnTo>
                    <a:pt x="1193" y="445"/>
                  </a:lnTo>
                  <a:lnTo>
                    <a:pt x="1193" y="446"/>
                  </a:lnTo>
                  <a:lnTo>
                    <a:pt x="1188" y="424"/>
                  </a:lnTo>
                  <a:lnTo>
                    <a:pt x="1188" y="422"/>
                  </a:lnTo>
                  <a:lnTo>
                    <a:pt x="1183" y="376"/>
                  </a:lnTo>
                  <a:lnTo>
                    <a:pt x="1179" y="383"/>
                  </a:lnTo>
                  <a:lnTo>
                    <a:pt x="1179" y="383"/>
                  </a:lnTo>
                  <a:lnTo>
                    <a:pt x="1174" y="470"/>
                  </a:lnTo>
                  <a:lnTo>
                    <a:pt x="1169" y="476"/>
                  </a:lnTo>
                  <a:lnTo>
                    <a:pt x="1164" y="470"/>
                  </a:lnTo>
                  <a:lnTo>
                    <a:pt x="1160" y="420"/>
                  </a:lnTo>
                  <a:lnTo>
                    <a:pt x="1157" y="424"/>
                  </a:lnTo>
                  <a:lnTo>
                    <a:pt x="1152" y="419"/>
                  </a:lnTo>
                  <a:lnTo>
                    <a:pt x="1148" y="377"/>
                  </a:lnTo>
                  <a:lnTo>
                    <a:pt x="1148" y="377"/>
                  </a:lnTo>
                  <a:lnTo>
                    <a:pt x="1145" y="381"/>
                  </a:lnTo>
                  <a:lnTo>
                    <a:pt x="1140" y="376"/>
                  </a:lnTo>
                  <a:lnTo>
                    <a:pt x="1140" y="377"/>
                  </a:lnTo>
                  <a:lnTo>
                    <a:pt x="1140" y="372"/>
                  </a:lnTo>
                  <a:lnTo>
                    <a:pt x="1138" y="377"/>
                  </a:lnTo>
                  <a:lnTo>
                    <a:pt x="1133" y="410"/>
                  </a:lnTo>
                  <a:lnTo>
                    <a:pt x="1126" y="422"/>
                  </a:lnTo>
                  <a:lnTo>
                    <a:pt x="1124" y="422"/>
                  </a:lnTo>
                  <a:lnTo>
                    <a:pt x="1121" y="426"/>
                  </a:lnTo>
                  <a:lnTo>
                    <a:pt x="1116" y="420"/>
                  </a:lnTo>
                  <a:lnTo>
                    <a:pt x="1116" y="400"/>
                  </a:lnTo>
                  <a:lnTo>
                    <a:pt x="1114" y="420"/>
                  </a:lnTo>
                  <a:lnTo>
                    <a:pt x="1114" y="422"/>
                  </a:lnTo>
                  <a:lnTo>
                    <a:pt x="1109" y="433"/>
                  </a:lnTo>
                  <a:lnTo>
                    <a:pt x="1107" y="433"/>
                  </a:lnTo>
                  <a:lnTo>
                    <a:pt x="1104" y="436"/>
                  </a:lnTo>
                  <a:lnTo>
                    <a:pt x="1100" y="433"/>
                  </a:lnTo>
                  <a:lnTo>
                    <a:pt x="1100" y="433"/>
                  </a:lnTo>
                  <a:lnTo>
                    <a:pt x="1097" y="483"/>
                  </a:lnTo>
                  <a:lnTo>
                    <a:pt x="1097" y="484"/>
                  </a:lnTo>
                  <a:lnTo>
                    <a:pt x="1092" y="527"/>
                  </a:lnTo>
                  <a:lnTo>
                    <a:pt x="1092" y="526"/>
                  </a:lnTo>
                  <a:lnTo>
                    <a:pt x="1086" y="531"/>
                  </a:lnTo>
                  <a:lnTo>
                    <a:pt x="1081" y="526"/>
                  </a:lnTo>
                  <a:lnTo>
                    <a:pt x="1076" y="458"/>
                  </a:lnTo>
                  <a:lnTo>
                    <a:pt x="1073" y="503"/>
                  </a:lnTo>
                  <a:lnTo>
                    <a:pt x="1067" y="508"/>
                  </a:lnTo>
                  <a:lnTo>
                    <a:pt x="1062" y="503"/>
                  </a:lnTo>
                  <a:lnTo>
                    <a:pt x="1057" y="327"/>
                  </a:lnTo>
                  <a:lnTo>
                    <a:pt x="1055" y="238"/>
                  </a:lnTo>
                  <a:lnTo>
                    <a:pt x="1050" y="393"/>
                  </a:lnTo>
                  <a:lnTo>
                    <a:pt x="1043" y="460"/>
                  </a:lnTo>
                  <a:lnTo>
                    <a:pt x="1038" y="465"/>
                  </a:lnTo>
                  <a:lnTo>
                    <a:pt x="1033" y="460"/>
                  </a:lnTo>
                  <a:lnTo>
                    <a:pt x="1028" y="333"/>
                  </a:lnTo>
                  <a:lnTo>
                    <a:pt x="1024" y="215"/>
                  </a:lnTo>
                  <a:lnTo>
                    <a:pt x="1019" y="458"/>
                  </a:lnTo>
                  <a:lnTo>
                    <a:pt x="1019" y="460"/>
                  </a:lnTo>
                  <a:lnTo>
                    <a:pt x="1014" y="470"/>
                  </a:lnTo>
                  <a:lnTo>
                    <a:pt x="1012" y="470"/>
                  </a:lnTo>
                  <a:lnTo>
                    <a:pt x="1009" y="474"/>
                  </a:lnTo>
                  <a:lnTo>
                    <a:pt x="1004" y="469"/>
                  </a:lnTo>
                  <a:lnTo>
                    <a:pt x="1004" y="470"/>
                  </a:lnTo>
                  <a:lnTo>
                    <a:pt x="998" y="433"/>
                  </a:lnTo>
                  <a:lnTo>
                    <a:pt x="997" y="434"/>
                  </a:lnTo>
                  <a:lnTo>
                    <a:pt x="993" y="431"/>
                  </a:lnTo>
                  <a:lnTo>
                    <a:pt x="992" y="431"/>
                  </a:lnTo>
                  <a:lnTo>
                    <a:pt x="986" y="419"/>
                  </a:lnTo>
                  <a:lnTo>
                    <a:pt x="986" y="417"/>
                  </a:lnTo>
                  <a:lnTo>
                    <a:pt x="981" y="221"/>
                  </a:lnTo>
                  <a:lnTo>
                    <a:pt x="978" y="355"/>
                  </a:lnTo>
                  <a:lnTo>
                    <a:pt x="973" y="458"/>
                  </a:lnTo>
                  <a:lnTo>
                    <a:pt x="967" y="464"/>
                  </a:lnTo>
                  <a:lnTo>
                    <a:pt x="962" y="458"/>
                  </a:lnTo>
                  <a:lnTo>
                    <a:pt x="959" y="414"/>
                  </a:lnTo>
                  <a:lnTo>
                    <a:pt x="955" y="417"/>
                  </a:lnTo>
                  <a:lnTo>
                    <a:pt x="952" y="414"/>
                  </a:lnTo>
                  <a:lnTo>
                    <a:pt x="952" y="415"/>
                  </a:lnTo>
                  <a:lnTo>
                    <a:pt x="945" y="405"/>
                  </a:lnTo>
                  <a:lnTo>
                    <a:pt x="943" y="402"/>
                  </a:lnTo>
                  <a:lnTo>
                    <a:pt x="938" y="307"/>
                  </a:lnTo>
                  <a:lnTo>
                    <a:pt x="936" y="289"/>
                  </a:lnTo>
                  <a:lnTo>
                    <a:pt x="936" y="293"/>
                  </a:lnTo>
                  <a:lnTo>
                    <a:pt x="936" y="293"/>
                  </a:lnTo>
                  <a:lnTo>
                    <a:pt x="931" y="451"/>
                  </a:lnTo>
                  <a:lnTo>
                    <a:pt x="924" y="515"/>
                  </a:lnTo>
                  <a:lnTo>
                    <a:pt x="919" y="520"/>
                  </a:lnTo>
                  <a:lnTo>
                    <a:pt x="914" y="515"/>
                  </a:lnTo>
                  <a:lnTo>
                    <a:pt x="909" y="224"/>
                  </a:lnTo>
                  <a:lnTo>
                    <a:pt x="909" y="200"/>
                  </a:lnTo>
                  <a:lnTo>
                    <a:pt x="907" y="219"/>
                  </a:lnTo>
                  <a:lnTo>
                    <a:pt x="907" y="221"/>
                  </a:lnTo>
                  <a:lnTo>
                    <a:pt x="902" y="260"/>
                  </a:lnTo>
                  <a:lnTo>
                    <a:pt x="902" y="260"/>
                  </a:lnTo>
                  <a:lnTo>
                    <a:pt x="895" y="388"/>
                  </a:lnTo>
                  <a:lnTo>
                    <a:pt x="895" y="389"/>
                  </a:lnTo>
                  <a:lnTo>
                    <a:pt x="890" y="414"/>
                  </a:lnTo>
                  <a:lnTo>
                    <a:pt x="890" y="414"/>
                  </a:lnTo>
                  <a:lnTo>
                    <a:pt x="883" y="543"/>
                  </a:lnTo>
                  <a:lnTo>
                    <a:pt x="878" y="548"/>
                  </a:lnTo>
                  <a:lnTo>
                    <a:pt x="873" y="543"/>
                  </a:lnTo>
                  <a:lnTo>
                    <a:pt x="867" y="420"/>
                  </a:lnTo>
                  <a:lnTo>
                    <a:pt x="862" y="317"/>
                  </a:lnTo>
                  <a:lnTo>
                    <a:pt x="859" y="383"/>
                  </a:lnTo>
                  <a:lnTo>
                    <a:pt x="854" y="491"/>
                  </a:lnTo>
                  <a:lnTo>
                    <a:pt x="848" y="496"/>
                  </a:lnTo>
                  <a:lnTo>
                    <a:pt x="843" y="491"/>
                  </a:lnTo>
                  <a:lnTo>
                    <a:pt x="843" y="493"/>
                  </a:lnTo>
                  <a:lnTo>
                    <a:pt x="840" y="464"/>
                  </a:lnTo>
                  <a:lnTo>
                    <a:pt x="836" y="464"/>
                  </a:lnTo>
                  <a:lnTo>
                    <a:pt x="831" y="458"/>
                  </a:lnTo>
                  <a:lnTo>
                    <a:pt x="826" y="402"/>
                  </a:lnTo>
                  <a:lnTo>
                    <a:pt x="824" y="457"/>
                  </a:lnTo>
                  <a:lnTo>
                    <a:pt x="824" y="458"/>
                  </a:lnTo>
                  <a:lnTo>
                    <a:pt x="817" y="498"/>
                  </a:lnTo>
                  <a:lnTo>
                    <a:pt x="817" y="496"/>
                  </a:lnTo>
                  <a:lnTo>
                    <a:pt x="812" y="501"/>
                  </a:lnTo>
                  <a:lnTo>
                    <a:pt x="807" y="496"/>
                  </a:lnTo>
                  <a:lnTo>
                    <a:pt x="804" y="448"/>
                  </a:lnTo>
                  <a:lnTo>
                    <a:pt x="800" y="460"/>
                  </a:lnTo>
                  <a:lnTo>
                    <a:pt x="800" y="460"/>
                  </a:lnTo>
                  <a:lnTo>
                    <a:pt x="793" y="522"/>
                  </a:lnTo>
                  <a:lnTo>
                    <a:pt x="788" y="527"/>
                  </a:lnTo>
                  <a:lnTo>
                    <a:pt x="783" y="522"/>
                  </a:lnTo>
                  <a:lnTo>
                    <a:pt x="781" y="467"/>
                  </a:lnTo>
                  <a:lnTo>
                    <a:pt x="778" y="470"/>
                  </a:lnTo>
                  <a:lnTo>
                    <a:pt x="773" y="465"/>
                  </a:lnTo>
                  <a:lnTo>
                    <a:pt x="766" y="391"/>
                  </a:lnTo>
                  <a:lnTo>
                    <a:pt x="766" y="379"/>
                  </a:lnTo>
                  <a:lnTo>
                    <a:pt x="764" y="408"/>
                  </a:lnTo>
                  <a:lnTo>
                    <a:pt x="764" y="410"/>
                  </a:lnTo>
                  <a:lnTo>
                    <a:pt x="759" y="436"/>
                  </a:lnTo>
                  <a:lnTo>
                    <a:pt x="759" y="434"/>
                  </a:lnTo>
                  <a:lnTo>
                    <a:pt x="754" y="439"/>
                  </a:lnTo>
                  <a:lnTo>
                    <a:pt x="748" y="434"/>
                  </a:lnTo>
                  <a:lnTo>
                    <a:pt x="743" y="350"/>
                  </a:lnTo>
                  <a:lnTo>
                    <a:pt x="740" y="221"/>
                  </a:lnTo>
                  <a:lnTo>
                    <a:pt x="735" y="381"/>
                  </a:lnTo>
                  <a:lnTo>
                    <a:pt x="729" y="386"/>
                  </a:lnTo>
                  <a:lnTo>
                    <a:pt x="724" y="381"/>
                  </a:lnTo>
                  <a:lnTo>
                    <a:pt x="719" y="239"/>
                  </a:lnTo>
                  <a:lnTo>
                    <a:pt x="719" y="229"/>
                  </a:lnTo>
                  <a:lnTo>
                    <a:pt x="717" y="262"/>
                  </a:lnTo>
                  <a:lnTo>
                    <a:pt x="710" y="433"/>
                  </a:lnTo>
                  <a:lnTo>
                    <a:pt x="705" y="486"/>
                  </a:lnTo>
                  <a:lnTo>
                    <a:pt x="700" y="491"/>
                  </a:lnTo>
                  <a:lnTo>
                    <a:pt x="697" y="488"/>
                  </a:lnTo>
                  <a:lnTo>
                    <a:pt x="697" y="488"/>
                  </a:lnTo>
                  <a:lnTo>
                    <a:pt x="693" y="510"/>
                  </a:lnTo>
                  <a:lnTo>
                    <a:pt x="688" y="553"/>
                  </a:lnTo>
                  <a:lnTo>
                    <a:pt x="688" y="551"/>
                  </a:lnTo>
                  <a:lnTo>
                    <a:pt x="683" y="557"/>
                  </a:lnTo>
                  <a:lnTo>
                    <a:pt x="678" y="551"/>
                  </a:lnTo>
                  <a:lnTo>
                    <a:pt x="678" y="553"/>
                  </a:lnTo>
                  <a:lnTo>
                    <a:pt x="671" y="517"/>
                  </a:lnTo>
                  <a:lnTo>
                    <a:pt x="671" y="515"/>
                  </a:lnTo>
                  <a:lnTo>
                    <a:pt x="667" y="445"/>
                  </a:lnTo>
                  <a:lnTo>
                    <a:pt x="664" y="460"/>
                  </a:lnTo>
                  <a:lnTo>
                    <a:pt x="664" y="458"/>
                  </a:lnTo>
                  <a:lnTo>
                    <a:pt x="659" y="464"/>
                  </a:lnTo>
                  <a:lnTo>
                    <a:pt x="654" y="458"/>
                  </a:lnTo>
                  <a:lnTo>
                    <a:pt x="648" y="343"/>
                  </a:lnTo>
                  <a:lnTo>
                    <a:pt x="645" y="415"/>
                  </a:lnTo>
                  <a:lnTo>
                    <a:pt x="640" y="420"/>
                  </a:lnTo>
                  <a:lnTo>
                    <a:pt x="635" y="415"/>
                  </a:lnTo>
                  <a:lnTo>
                    <a:pt x="633" y="324"/>
                  </a:lnTo>
                  <a:lnTo>
                    <a:pt x="628" y="393"/>
                  </a:lnTo>
                  <a:lnTo>
                    <a:pt x="623" y="522"/>
                  </a:lnTo>
                  <a:lnTo>
                    <a:pt x="617" y="527"/>
                  </a:lnTo>
                  <a:lnTo>
                    <a:pt x="612" y="522"/>
                  </a:lnTo>
                  <a:lnTo>
                    <a:pt x="605" y="451"/>
                  </a:lnTo>
                  <a:lnTo>
                    <a:pt x="604" y="384"/>
                  </a:lnTo>
                  <a:lnTo>
                    <a:pt x="598" y="539"/>
                  </a:lnTo>
                  <a:lnTo>
                    <a:pt x="593" y="545"/>
                  </a:lnTo>
                  <a:lnTo>
                    <a:pt x="588" y="539"/>
                  </a:lnTo>
                  <a:lnTo>
                    <a:pt x="588" y="541"/>
                  </a:lnTo>
                  <a:lnTo>
                    <a:pt x="583" y="519"/>
                  </a:lnTo>
                  <a:lnTo>
                    <a:pt x="578" y="488"/>
                  </a:lnTo>
                  <a:lnTo>
                    <a:pt x="576" y="488"/>
                  </a:lnTo>
                  <a:lnTo>
                    <a:pt x="571" y="483"/>
                  </a:lnTo>
                  <a:lnTo>
                    <a:pt x="569" y="565"/>
                  </a:lnTo>
                  <a:lnTo>
                    <a:pt x="564" y="570"/>
                  </a:lnTo>
                  <a:lnTo>
                    <a:pt x="559" y="565"/>
                  </a:lnTo>
                  <a:lnTo>
                    <a:pt x="552" y="462"/>
                  </a:lnTo>
                  <a:lnTo>
                    <a:pt x="547" y="308"/>
                  </a:lnTo>
                  <a:lnTo>
                    <a:pt x="545" y="279"/>
                  </a:lnTo>
                  <a:lnTo>
                    <a:pt x="545" y="289"/>
                  </a:lnTo>
                  <a:lnTo>
                    <a:pt x="540" y="496"/>
                  </a:lnTo>
                  <a:lnTo>
                    <a:pt x="535" y="501"/>
                  </a:lnTo>
                  <a:lnTo>
                    <a:pt x="529" y="496"/>
                  </a:lnTo>
                  <a:lnTo>
                    <a:pt x="529" y="495"/>
                  </a:lnTo>
                  <a:lnTo>
                    <a:pt x="528" y="545"/>
                  </a:lnTo>
                  <a:lnTo>
                    <a:pt x="523" y="550"/>
                  </a:lnTo>
                  <a:lnTo>
                    <a:pt x="519" y="546"/>
                  </a:lnTo>
                  <a:lnTo>
                    <a:pt x="517" y="546"/>
                  </a:lnTo>
                  <a:lnTo>
                    <a:pt x="514" y="533"/>
                  </a:lnTo>
                  <a:lnTo>
                    <a:pt x="510" y="536"/>
                  </a:lnTo>
                  <a:lnTo>
                    <a:pt x="505" y="531"/>
                  </a:lnTo>
                  <a:lnTo>
                    <a:pt x="498" y="462"/>
                  </a:lnTo>
                  <a:lnTo>
                    <a:pt x="493" y="348"/>
                  </a:lnTo>
                  <a:lnTo>
                    <a:pt x="492" y="333"/>
                  </a:lnTo>
                  <a:lnTo>
                    <a:pt x="492" y="341"/>
                  </a:lnTo>
                  <a:lnTo>
                    <a:pt x="485" y="474"/>
                  </a:lnTo>
                  <a:lnTo>
                    <a:pt x="479" y="479"/>
                  </a:lnTo>
                  <a:lnTo>
                    <a:pt x="474" y="474"/>
                  </a:lnTo>
                  <a:lnTo>
                    <a:pt x="474" y="476"/>
                  </a:lnTo>
                  <a:lnTo>
                    <a:pt x="469" y="450"/>
                  </a:lnTo>
                  <a:lnTo>
                    <a:pt x="469" y="448"/>
                  </a:lnTo>
                  <a:lnTo>
                    <a:pt x="467" y="419"/>
                  </a:lnTo>
                  <a:lnTo>
                    <a:pt x="462" y="424"/>
                  </a:lnTo>
                  <a:lnTo>
                    <a:pt x="457" y="419"/>
                  </a:lnTo>
                  <a:lnTo>
                    <a:pt x="457" y="420"/>
                  </a:lnTo>
                  <a:lnTo>
                    <a:pt x="455" y="414"/>
                  </a:lnTo>
                  <a:lnTo>
                    <a:pt x="455" y="414"/>
                  </a:lnTo>
                  <a:lnTo>
                    <a:pt x="455" y="414"/>
                  </a:lnTo>
                  <a:lnTo>
                    <a:pt x="450" y="503"/>
                  </a:lnTo>
                  <a:lnTo>
                    <a:pt x="450" y="505"/>
                  </a:lnTo>
                  <a:lnTo>
                    <a:pt x="445" y="520"/>
                  </a:lnTo>
                  <a:lnTo>
                    <a:pt x="443" y="520"/>
                  </a:lnTo>
                  <a:lnTo>
                    <a:pt x="440" y="524"/>
                  </a:lnTo>
                  <a:lnTo>
                    <a:pt x="435" y="519"/>
                  </a:lnTo>
                  <a:lnTo>
                    <a:pt x="428" y="348"/>
                  </a:lnTo>
                  <a:lnTo>
                    <a:pt x="423" y="253"/>
                  </a:lnTo>
                  <a:lnTo>
                    <a:pt x="417" y="245"/>
                  </a:lnTo>
                  <a:lnTo>
                    <a:pt x="416" y="241"/>
                  </a:lnTo>
                  <a:lnTo>
                    <a:pt x="414" y="221"/>
                  </a:lnTo>
                  <a:lnTo>
                    <a:pt x="414" y="221"/>
                  </a:lnTo>
                  <a:lnTo>
                    <a:pt x="409" y="396"/>
                  </a:lnTo>
                  <a:lnTo>
                    <a:pt x="402" y="491"/>
                  </a:lnTo>
                  <a:lnTo>
                    <a:pt x="397" y="496"/>
                  </a:lnTo>
                  <a:lnTo>
                    <a:pt x="392" y="491"/>
                  </a:lnTo>
                  <a:lnTo>
                    <a:pt x="392" y="493"/>
                  </a:lnTo>
                  <a:lnTo>
                    <a:pt x="386" y="448"/>
                  </a:lnTo>
                  <a:lnTo>
                    <a:pt x="381" y="407"/>
                  </a:lnTo>
                  <a:lnTo>
                    <a:pt x="379" y="429"/>
                  </a:lnTo>
                  <a:lnTo>
                    <a:pt x="374" y="434"/>
                  </a:lnTo>
                  <a:lnTo>
                    <a:pt x="369" y="429"/>
                  </a:lnTo>
                  <a:lnTo>
                    <a:pt x="364" y="198"/>
                  </a:lnTo>
                  <a:lnTo>
                    <a:pt x="360" y="300"/>
                  </a:lnTo>
                  <a:lnTo>
                    <a:pt x="355" y="415"/>
                  </a:lnTo>
                  <a:lnTo>
                    <a:pt x="350" y="420"/>
                  </a:lnTo>
                  <a:lnTo>
                    <a:pt x="345" y="415"/>
                  </a:lnTo>
                  <a:lnTo>
                    <a:pt x="343" y="450"/>
                  </a:lnTo>
                  <a:lnTo>
                    <a:pt x="338" y="455"/>
                  </a:lnTo>
                  <a:lnTo>
                    <a:pt x="333" y="450"/>
                  </a:lnTo>
                  <a:lnTo>
                    <a:pt x="331" y="441"/>
                  </a:lnTo>
                  <a:lnTo>
                    <a:pt x="331" y="450"/>
                  </a:lnTo>
                  <a:lnTo>
                    <a:pt x="331" y="451"/>
                  </a:lnTo>
                  <a:lnTo>
                    <a:pt x="326" y="486"/>
                  </a:lnTo>
                  <a:lnTo>
                    <a:pt x="326" y="484"/>
                  </a:lnTo>
                  <a:lnTo>
                    <a:pt x="321" y="489"/>
                  </a:lnTo>
                  <a:lnTo>
                    <a:pt x="316" y="484"/>
                  </a:lnTo>
                  <a:lnTo>
                    <a:pt x="316" y="486"/>
                  </a:lnTo>
                  <a:lnTo>
                    <a:pt x="309" y="457"/>
                  </a:lnTo>
                  <a:lnTo>
                    <a:pt x="309" y="453"/>
                  </a:lnTo>
                  <a:lnTo>
                    <a:pt x="307" y="462"/>
                  </a:lnTo>
                  <a:lnTo>
                    <a:pt x="302" y="481"/>
                  </a:lnTo>
                  <a:lnTo>
                    <a:pt x="295" y="519"/>
                  </a:lnTo>
                  <a:lnTo>
                    <a:pt x="295" y="517"/>
                  </a:lnTo>
                  <a:lnTo>
                    <a:pt x="290" y="522"/>
                  </a:lnTo>
                  <a:lnTo>
                    <a:pt x="285" y="517"/>
                  </a:lnTo>
                  <a:lnTo>
                    <a:pt x="279" y="381"/>
                  </a:lnTo>
                  <a:lnTo>
                    <a:pt x="279" y="381"/>
                  </a:lnTo>
                  <a:lnTo>
                    <a:pt x="274" y="360"/>
                  </a:lnTo>
                  <a:lnTo>
                    <a:pt x="267" y="319"/>
                  </a:lnTo>
                  <a:lnTo>
                    <a:pt x="267" y="317"/>
                  </a:lnTo>
                  <a:lnTo>
                    <a:pt x="267" y="315"/>
                  </a:lnTo>
                  <a:lnTo>
                    <a:pt x="266" y="353"/>
                  </a:lnTo>
                  <a:lnTo>
                    <a:pt x="260" y="548"/>
                  </a:lnTo>
                  <a:lnTo>
                    <a:pt x="255" y="553"/>
                  </a:lnTo>
                  <a:lnTo>
                    <a:pt x="250" y="548"/>
                  </a:lnTo>
                  <a:lnTo>
                    <a:pt x="243" y="403"/>
                  </a:lnTo>
                  <a:lnTo>
                    <a:pt x="243" y="403"/>
                  </a:lnTo>
                  <a:lnTo>
                    <a:pt x="240" y="400"/>
                  </a:lnTo>
                  <a:lnTo>
                    <a:pt x="238" y="400"/>
                  </a:lnTo>
                  <a:lnTo>
                    <a:pt x="233" y="388"/>
                  </a:lnTo>
                  <a:lnTo>
                    <a:pt x="231" y="470"/>
                  </a:lnTo>
                  <a:lnTo>
                    <a:pt x="226" y="476"/>
                  </a:lnTo>
                  <a:lnTo>
                    <a:pt x="221" y="470"/>
                  </a:lnTo>
                  <a:lnTo>
                    <a:pt x="214" y="358"/>
                  </a:lnTo>
                  <a:lnTo>
                    <a:pt x="212" y="357"/>
                  </a:lnTo>
                  <a:lnTo>
                    <a:pt x="205" y="353"/>
                  </a:lnTo>
                  <a:lnTo>
                    <a:pt x="205" y="352"/>
                  </a:lnTo>
                  <a:lnTo>
                    <a:pt x="202" y="348"/>
                  </a:lnTo>
                  <a:lnTo>
                    <a:pt x="202" y="348"/>
                  </a:lnTo>
                  <a:lnTo>
                    <a:pt x="200" y="372"/>
                  </a:lnTo>
                  <a:lnTo>
                    <a:pt x="195" y="458"/>
                  </a:lnTo>
                  <a:lnTo>
                    <a:pt x="190" y="464"/>
                  </a:lnTo>
                  <a:lnTo>
                    <a:pt x="186" y="460"/>
                  </a:lnTo>
                  <a:lnTo>
                    <a:pt x="186" y="462"/>
                  </a:lnTo>
                  <a:lnTo>
                    <a:pt x="183" y="458"/>
                  </a:lnTo>
                  <a:lnTo>
                    <a:pt x="183" y="458"/>
                  </a:lnTo>
                  <a:lnTo>
                    <a:pt x="179" y="458"/>
                  </a:lnTo>
                  <a:lnTo>
                    <a:pt x="178" y="460"/>
                  </a:lnTo>
                  <a:lnTo>
                    <a:pt x="174" y="457"/>
                  </a:lnTo>
                  <a:lnTo>
                    <a:pt x="173" y="457"/>
                  </a:lnTo>
                  <a:lnTo>
                    <a:pt x="166" y="433"/>
                  </a:lnTo>
                  <a:lnTo>
                    <a:pt x="166" y="431"/>
                  </a:lnTo>
                  <a:lnTo>
                    <a:pt x="162" y="360"/>
                  </a:lnTo>
                  <a:lnTo>
                    <a:pt x="160" y="362"/>
                  </a:lnTo>
                  <a:lnTo>
                    <a:pt x="155" y="357"/>
                  </a:lnTo>
                  <a:lnTo>
                    <a:pt x="155" y="358"/>
                  </a:lnTo>
                  <a:lnTo>
                    <a:pt x="150" y="317"/>
                  </a:lnTo>
                  <a:lnTo>
                    <a:pt x="147" y="383"/>
                  </a:lnTo>
                  <a:lnTo>
                    <a:pt x="142" y="388"/>
                  </a:lnTo>
                  <a:lnTo>
                    <a:pt x="136" y="383"/>
                  </a:lnTo>
                  <a:lnTo>
                    <a:pt x="135" y="298"/>
                  </a:lnTo>
                  <a:lnTo>
                    <a:pt x="129" y="391"/>
                  </a:lnTo>
                  <a:lnTo>
                    <a:pt x="124" y="483"/>
                  </a:lnTo>
                  <a:lnTo>
                    <a:pt x="124" y="484"/>
                  </a:lnTo>
                  <a:lnTo>
                    <a:pt x="117" y="519"/>
                  </a:lnTo>
                  <a:lnTo>
                    <a:pt x="112" y="546"/>
                  </a:lnTo>
                  <a:lnTo>
                    <a:pt x="112" y="545"/>
                  </a:lnTo>
                  <a:lnTo>
                    <a:pt x="107" y="550"/>
                  </a:lnTo>
                  <a:lnTo>
                    <a:pt x="102" y="545"/>
                  </a:lnTo>
                  <a:lnTo>
                    <a:pt x="95" y="257"/>
                  </a:lnTo>
                  <a:lnTo>
                    <a:pt x="93" y="214"/>
                  </a:lnTo>
                  <a:lnTo>
                    <a:pt x="93" y="215"/>
                  </a:lnTo>
                  <a:lnTo>
                    <a:pt x="93" y="217"/>
                  </a:lnTo>
                  <a:lnTo>
                    <a:pt x="88" y="260"/>
                  </a:lnTo>
                  <a:lnTo>
                    <a:pt x="88" y="258"/>
                  </a:lnTo>
                  <a:lnTo>
                    <a:pt x="83" y="264"/>
                  </a:lnTo>
                  <a:lnTo>
                    <a:pt x="78" y="258"/>
                  </a:lnTo>
                  <a:lnTo>
                    <a:pt x="74" y="183"/>
                  </a:lnTo>
                  <a:lnTo>
                    <a:pt x="71" y="412"/>
                  </a:lnTo>
                  <a:lnTo>
                    <a:pt x="64" y="493"/>
                  </a:lnTo>
                  <a:lnTo>
                    <a:pt x="59" y="498"/>
                  </a:lnTo>
                  <a:lnTo>
                    <a:pt x="54" y="493"/>
                  </a:lnTo>
                  <a:lnTo>
                    <a:pt x="48" y="339"/>
                  </a:lnTo>
                  <a:lnTo>
                    <a:pt x="47" y="381"/>
                  </a:lnTo>
                  <a:lnTo>
                    <a:pt x="45" y="383"/>
                  </a:lnTo>
                  <a:lnTo>
                    <a:pt x="45" y="384"/>
                  </a:lnTo>
                  <a:lnTo>
                    <a:pt x="40" y="389"/>
                  </a:lnTo>
                  <a:lnTo>
                    <a:pt x="35" y="465"/>
                  </a:lnTo>
                  <a:lnTo>
                    <a:pt x="35" y="467"/>
                  </a:lnTo>
                  <a:lnTo>
                    <a:pt x="28" y="510"/>
                  </a:lnTo>
                  <a:lnTo>
                    <a:pt x="28" y="508"/>
                  </a:lnTo>
                  <a:lnTo>
                    <a:pt x="23" y="514"/>
                  </a:lnTo>
                  <a:lnTo>
                    <a:pt x="17" y="508"/>
                  </a:lnTo>
                  <a:lnTo>
                    <a:pt x="17" y="510"/>
                  </a:lnTo>
                  <a:lnTo>
                    <a:pt x="12" y="491"/>
                  </a:lnTo>
                  <a:lnTo>
                    <a:pt x="10" y="491"/>
                  </a:lnTo>
                  <a:lnTo>
                    <a:pt x="5" y="486"/>
                  </a:lnTo>
                  <a:lnTo>
                    <a:pt x="0" y="434"/>
                  </a:lnTo>
                  <a:lnTo>
                    <a:pt x="10" y="434"/>
                  </a:lnTo>
                  <a:lnTo>
                    <a:pt x="16" y="481"/>
                  </a:lnTo>
                  <a:lnTo>
                    <a:pt x="17" y="481"/>
                  </a:lnTo>
                  <a:lnTo>
                    <a:pt x="21" y="484"/>
                  </a:lnTo>
                  <a:lnTo>
                    <a:pt x="24" y="465"/>
                  </a:lnTo>
                  <a:lnTo>
                    <a:pt x="29" y="388"/>
                  </a:lnTo>
                  <a:lnTo>
                    <a:pt x="31" y="386"/>
                  </a:lnTo>
                  <a:lnTo>
                    <a:pt x="31" y="384"/>
                  </a:lnTo>
                  <a:lnTo>
                    <a:pt x="36" y="379"/>
                  </a:lnTo>
                  <a:lnTo>
                    <a:pt x="42" y="284"/>
                  </a:lnTo>
                  <a:lnTo>
                    <a:pt x="42" y="286"/>
                  </a:lnTo>
                  <a:lnTo>
                    <a:pt x="43" y="286"/>
                  </a:lnTo>
                  <a:lnTo>
                    <a:pt x="42" y="284"/>
                  </a:lnTo>
                  <a:lnTo>
                    <a:pt x="47" y="279"/>
                  </a:lnTo>
                  <a:lnTo>
                    <a:pt x="52" y="284"/>
                  </a:lnTo>
                  <a:lnTo>
                    <a:pt x="59" y="324"/>
                  </a:lnTo>
                  <a:lnTo>
                    <a:pt x="60" y="391"/>
                  </a:lnTo>
                  <a:lnTo>
                    <a:pt x="66" y="114"/>
                  </a:lnTo>
                  <a:lnTo>
                    <a:pt x="71" y="79"/>
                  </a:lnTo>
                  <a:lnTo>
                    <a:pt x="76" y="74"/>
                  </a:lnTo>
                  <a:lnTo>
                    <a:pt x="81" y="79"/>
                  </a:lnTo>
                  <a:lnTo>
                    <a:pt x="79" y="81"/>
                  </a:lnTo>
                  <a:lnTo>
                    <a:pt x="81" y="81"/>
                  </a:lnTo>
                  <a:lnTo>
                    <a:pt x="81" y="79"/>
                  </a:lnTo>
                  <a:lnTo>
                    <a:pt x="85" y="184"/>
                  </a:lnTo>
                  <a:lnTo>
                    <a:pt x="90" y="124"/>
                  </a:lnTo>
                  <a:lnTo>
                    <a:pt x="95" y="119"/>
                  </a:lnTo>
                  <a:lnTo>
                    <a:pt x="100" y="124"/>
                  </a:lnTo>
                  <a:lnTo>
                    <a:pt x="105" y="257"/>
                  </a:lnTo>
                  <a:lnTo>
                    <a:pt x="110" y="496"/>
                  </a:lnTo>
                  <a:lnTo>
                    <a:pt x="114" y="483"/>
                  </a:lnTo>
                  <a:lnTo>
                    <a:pt x="119" y="391"/>
                  </a:lnTo>
                  <a:lnTo>
                    <a:pt x="126" y="279"/>
                  </a:lnTo>
                  <a:lnTo>
                    <a:pt x="131" y="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60" name="Freeform 47"/>
            <p:cNvSpPr>
              <a:spLocks noEditPoints="1"/>
            </p:cNvSpPr>
            <p:nvPr/>
          </p:nvSpPr>
          <p:spPr bwMode="auto">
            <a:xfrm>
              <a:off x="2781301" y="3448050"/>
              <a:ext cx="687388" cy="1046163"/>
            </a:xfrm>
            <a:custGeom>
              <a:avLst/>
              <a:gdLst>
                <a:gd name="T0" fmla="*/ 676 w 865"/>
                <a:gd name="T1" fmla="*/ 1101 h 1318"/>
                <a:gd name="T2" fmla="*/ 155 w 865"/>
                <a:gd name="T3" fmla="*/ 215 h 1318"/>
                <a:gd name="T4" fmla="*/ 196 w 865"/>
                <a:gd name="T5" fmla="*/ 892 h 1318"/>
                <a:gd name="T6" fmla="*/ 226 w 865"/>
                <a:gd name="T7" fmla="*/ 973 h 1318"/>
                <a:gd name="T8" fmla="*/ 253 w 865"/>
                <a:gd name="T9" fmla="*/ 1216 h 1318"/>
                <a:gd name="T10" fmla="*/ 286 w 865"/>
                <a:gd name="T11" fmla="*/ 892 h 1318"/>
                <a:gd name="T12" fmla="*/ 309 w 865"/>
                <a:gd name="T13" fmla="*/ 1204 h 1318"/>
                <a:gd name="T14" fmla="*/ 328 w 865"/>
                <a:gd name="T15" fmla="*/ 1198 h 1318"/>
                <a:gd name="T16" fmla="*/ 362 w 865"/>
                <a:gd name="T17" fmla="*/ 1189 h 1318"/>
                <a:gd name="T18" fmla="*/ 383 w 865"/>
                <a:gd name="T19" fmla="*/ 1132 h 1318"/>
                <a:gd name="T20" fmla="*/ 415 w 865"/>
                <a:gd name="T21" fmla="*/ 1113 h 1318"/>
                <a:gd name="T22" fmla="*/ 448 w 865"/>
                <a:gd name="T23" fmla="*/ 1194 h 1318"/>
                <a:gd name="T24" fmla="*/ 474 w 865"/>
                <a:gd name="T25" fmla="*/ 960 h 1318"/>
                <a:gd name="T26" fmla="*/ 498 w 865"/>
                <a:gd name="T27" fmla="*/ 965 h 1318"/>
                <a:gd name="T28" fmla="*/ 522 w 865"/>
                <a:gd name="T29" fmla="*/ 1103 h 1318"/>
                <a:gd name="T30" fmla="*/ 546 w 865"/>
                <a:gd name="T31" fmla="*/ 1092 h 1318"/>
                <a:gd name="T32" fmla="*/ 564 w 865"/>
                <a:gd name="T33" fmla="*/ 1108 h 1318"/>
                <a:gd name="T34" fmla="*/ 578 w 865"/>
                <a:gd name="T35" fmla="*/ 1077 h 1318"/>
                <a:gd name="T36" fmla="*/ 612 w 865"/>
                <a:gd name="T37" fmla="*/ 920 h 1318"/>
                <a:gd name="T38" fmla="*/ 622 w 865"/>
                <a:gd name="T39" fmla="*/ 920 h 1318"/>
                <a:gd name="T40" fmla="*/ 664 w 865"/>
                <a:gd name="T41" fmla="*/ 996 h 1318"/>
                <a:gd name="T42" fmla="*/ 683 w 865"/>
                <a:gd name="T43" fmla="*/ 1111 h 1318"/>
                <a:gd name="T44" fmla="*/ 697 w 865"/>
                <a:gd name="T45" fmla="*/ 1117 h 1318"/>
                <a:gd name="T46" fmla="*/ 712 w 865"/>
                <a:gd name="T47" fmla="*/ 1013 h 1318"/>
                <a:gd name="T48" fmla="*/ 741 w 865"/>
                <a:gd name="T49" fmla="*/ 956 h 1318"/>
                <a:gd name="T50" fmla="*/ 772 w 865"/>
                <a:gd name="T51" fmla="*/ 977 h 1318"/>
                <a:gd name="T52" fmla="*/ 814 w 865"/>
                <a:gd name="T53" fmla="*/ 1111 h 1318"/>
                <a:gd name="T54" fmla="*/ 836 w 865"/>
                <a:gd name="T55" fmla="*/ 958 h 1318"/>
                <a:gd name="T56" fmla="*/ 855 w 865"/>
                <a:gd name="T57" fmla="*/ 1227 h 1318"/>
                <a:gd name="T58" fmla="*/ 831 w 865"/>
                <a:gd name="T59" fmla="*/ 1065 h 1318"/>
                <a:gd name="T60" fmla="*/ 797 w 865"/>
                <a:gd name="T61" fmla="*/ 1223 h 1318"/>
                <a:gd name="T62" fmla="*/ 769 w 865"/>
                <a:gd name="T63" fmla="*/ 1216 h 1318"/>
                <a:gd name="T64" fmla="*/ 745 w 865"/>
                <a:gd name="T65" fmla="*/ 1173 h 1318"/>
                <a:gd name="T66" fmla="*/ 717 w 865"/>
                <a:gd name="T67" fmla="*/ 1051 h 1318"/>
                <a:gd name="T68" fmla="*/ 683 w 865"/>
                <a:gd name="T69" fmla="*/ 1249 h 1318"/>
                <a:gd name="T70" fmla="*/ 652 w 865"/>
                <a:gd name="T71" fmla="*/ 1167 h 1318"/>
                <a:gd name="T72" fmla="*/ 617 w 865"/>
                <a:gd name="T73" fmla="*/ 954 h 1318"/>
                <a:gd name="T74" fmla="*/ 583 w 865"/>
                <a:gd name="T75" fmla="*/ 1137 h 1318"/>
                <a:gd name="T76" fmla="*/ 562 w 865"/>
                <a:gd name="T77" fmla="*/ 1218 h 1318"/>
                <a:gd name="T78" fmla="*/ 529 w 865"/>
                <a:gd name="T79" fmla="*/ 1173 h 1318"/>
                <a:gd name="T80" fmla="*/ 500 w 865"/>
                <a:gd name="T81" fmla="*/ 1013 h 1318"/>
                <a:gd name="T82" fmla="*/ 469 w 865"/>
                <a:gd name="T83" fmla="*/ 1135 h 1318"/>
                <a:gd name="T84" fmla="*/ 428 w 865"/>
                <a:gd name="T85" fmla="*/ 1308 h 1318"/>
                <a:gd name="T86" fmla="*/ 393 w 865"/>
                <a:gd name="T87" fmla="*/ 1249 h 1318"/>
                <a:gd name="T88" fmla="*/ 367 w 865"/>
                <a:gd name="T89" fmla="*/ 1294 h 1318"/>
                <a:gd name="T90" fmla="*/ 338 w 865"/>
                <a:gd name="T91" fmla="*/ 1199 h 1318"/>
                <a:gd name="T92" fmla="*/ 303 w 865"/>
                <a:gd name="T93" fmla="*/ 1237 h 1318"/>
                <a:gd name="T94" fmla="*/ 272 w 865"/>
                <a:gd name="T95" fmla="*/ 1123 h 1318"/>
                <a:gd name="T96" fmla="*/ 238 w 865"/>
                <a:gd name="T97" fmla="*/ 1079 h 1318"/>
                <a:gd name="T98" fmla="*/ 214 w 865"/>
                <a:gd name="T99" fmla="*/ 1311 h 1318"/>
                <a:gd name="T100" fmla="*/ 179 w 865"/>
                <a:gd name="T101" fmla="*/ 1237 h 1318"/>
                <a:gd name="T102" fmla="*/ 141 w 865"/>
                <a:gd name="T103" fmla="*/ 1299 h 1318"/>
                <a:gd name="T104" fmla="*/ 112 w 865"/>
                <a:gd name="T105" fmla="*/ 863 h 1318"/>
                <a:gd name="T106" fmla="*/ 84 w 865"/>
                <a:gd name="T107" fmla="*/ 1261 h 1318"/>
                <a:gd name="T108" fmla="*/ 65 w 865"/>
                <a:gd name="T109" fmla="*/ 1306 h 1318"/>
                <a:gd name="T110" fmla="*/ 48 w 865"/>
                <a:gd name="T111" fmla="*/ 1298 h 1318"/>
                <a:gd name="T112" fmla="*/ 22 w 865"/>
                <a:gd name="T113" fmla="*/ 1313 h 1318"/>
                <a:gd name="T114" fmla="*/ 21 w 865"/>
                <a:gd name="T115" fmla="*/ 1254 h 1318"/>
                <a:gd name="T116" fmla="*/ 59 w 865"/>
                <a:gd name="T117" fmla="*/ 1296 h 1318"/>
                <a:gd name="T118" fmla="*/ 78 w 865"/>
                <a:gd name="T119" fmla="*/ 1229 h 1318"/>
                <a:gd name="T120" fmla="*/ 90 w 865"/>
                <a:gd name="T121" fmla="*/ 1235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65" h="1318">
                  <a:moveTo>
                    <a:pt x="765" y="1216"/>
                  </a:moveTo>
                  <a:lnTo>
                    <a:pt x="764" y="1218"/>
                  </a:lnTo>
                  <a:lnTo>
                    <a:pt x="765" y="1218"/>
                  </a:lnTo>
                  <a:lnTo>
                    <a:pt x="765" y="1216"/>
                  </a:lnTo>
                  <a:close/>
                  <a:moveTo>
                    <a:pt x="676" y="1101"/>
                  </a:moveTo>
                  <a:lnTo>
                    <a:pt x="674" y="1103"/>
                  </a:lnTo>
                  <a:lnTo>
                    <a:pt x="676" y="1103"/>
                  </a:lnTo>
                  <a:lnTo>
                    <a:pt x="676" y="1101"/>
                  </a:lnTo>
                  <a:close/>
                  <a:moveTo>
                    <a:pt x="119" y="0"/>
                  </a:moveTo>
                  <a:lnTo>
                    <a:pt x="124" y="5"/>
                  </a:lnTo>
                  <a:lnTo>
                    <a:pt x="129" y="337"/>
                  </a:lnTo>
                  <a:lnTo>
                    <a:pt x="136" y="967"/>
                  </a:lnTo>
                  <a:lnTo>
                    <a:pt x="140" y="1149"/>
                  </a:lnTo>
                  <a:lnTo>
                    <a:pt x="143" y="839"/>
                  </a:lnTo>
                  <a:lnTo>
                    <a:pt x="150" y="318"/>
                  </a:lnTo>
                  <a:lnTo>
                    <a:pt x="155" y="215"/>
                  </a:lnTo>
                  <a:lnTo>
                    <a:pt x="160" y="210"/>
                  </a:lnTo>
                  <a:lnTo>
                    <a:pt x="165" y="215"/>
                  </a:lnTo>
                  <a:lnTo>
                    <a:pt x="171" y="303"/>
                  </a:lnTo>
                  <a:lnTo>
                    <a:pt x="178" y="441"/>
                  </a:lnTo>
                  <a:lnTo>
                    <a:pt x="183" y="901"/>
                  </a:lnTo>
                  <a:lnTo>
                    <a:pt x="184" y="1008"/>
                  </a:lnTo>
                  <a:lnTo>
                    <a:pt x="191" y="898"/>
                  </a:lnTo>
                  <a:lnTo>
                    <a:pt x="196" y="892"/>
                  </a:lnTo>
                  <a:lnTo>
                    <a:pt x="202" y="898"/>
                  </a:lnTo>
                  <a:lnTo>
                    <a:pt x="207" y="1084"/>
                  </a:lnTo>
                  <a:lnTo>
                    <a:pt x="212" y="1268"/>
                  </a:lnTo>
                  <a:lnTo>
                    <a:pt x="214" y="1263"/>
                  </a:lnTo>
                  <a:lnTo>
                    <a:pt x="219" y="1258"/>
                  </a:lnTo>
                  <a:lnTo>
                    <a:pt x="221" y="1260"/>
                  </a:lnTo>
                  <a:lnTo>
                    <a:pt x="221" y="1260"/>
                  </a:lnTo>
                  <a:lnTo>
                    <a:pt x="226" y="973"/>
                  </a:lnTo>
                  <a:lnTo>
                    <a:pt x="233" y="930"/>
                  </a:lnTo>
                  <a:lnTo>
                    <a:pt x="238" y="925"/>
                  </a:lnTo>
                  <a:lnTo>
                    <a:pt x="243" y="930"/>
                  </a:lnTo>
                  <a:lnTo>
                    <a:pt x="241" y="932"/>
                  </a:lnTo>
                  <a:lnTo>
                    <a:pt x="243" y="932"/>
                  </a:lnTo>
                  <a:lnTo>
                    <a:pt x="243" y="930"/>
                  </a:lnTo>
                  <a:lnTo>
                    <a:pt x="248" y="1079"/>
                  </a:lnTo>
                  <a:lnTo>
                    <a:pt x="253" y="1216"/>
                  </a:lnTo>
                  <a:lnTo>
                    <a:pt x="255" y="1234"/>
                  </a:lnTo>
                  <a:lnTo>
                    <a:pt x="255" y="1225"/>
                  </a:lnTo>
                  <a:lnTo>
                    <a:pt x="262" y="1122"/>
                  </a:lnTo>
                  <a:lnTo>
                    <a:pt x="267" y="1106"/>
                  </a:lnTo>
                  <a:lnTo>
                    <a:pt x="272" y="1101"/>
                  </a:lnTo>
                  <a:lnTo>
                    <a:pt x="274" y="1103"/>
                  </a:lnTo>
                  <a:lnTo>
                    <a:pt x="279" y="937"/>
                  </a:lnTo>
                  <a:lnTo>
                    <a:pt x="286" y="892"/>
                  </a:lnTo>
                  <a:lnTo>
                    <a:pt x="291" y="887"/>
                  </a:lnTo>
                  <a:lnTo>
                    <a:pt x="296" y="892"/>
                  </a:lnTo>
                  <a:lnTo>
                    <a:pt x="295" y="894"/>
                  </a:lnTo>
                  <a:lnTo>
                    <a:pt x="296" y="894"/>
                  </a:lnTo>
                  <a:lnTo>
                    <a:pt x="296" y="892"/>
                  </a:lnTo>
                  <a:lnTo>
                    <a:pt x="302" y="1111"/>
                  </a:lnTo>
                  <a:lnTo>
                    <a:pt x="307" y="1206"/>
                  </a:lnTo>
                  <a:lnTo>
                    <a:pt x="309" y="1204"/>
                  </a:lnTo>
                  <a:lnTo>
                    <a:pt x="314" y="1210"/>
                  </a:lnTo>
                  <a:lnTo>
                    <a:pt x="312" y="1211"/>
                  </a:lnTo>
                  <a:lnTo>
                    <a:pt x="314" y="1211"/>
                  </a:lnTo>
                  <a:lnTo>
                    <a:pt x="314" y="1210"/>
                  </a:lnTo>
                  <a:lnTo>
                    <a:pt x="319" y="1232"/>
                  </a:lnTo>
                  <a:lnTo>
                    <a:pt x="319" y="1232"/>
                  </a:lnTo>
                  <a:lnTo>
                    <a:pt x="322" y="1244"/>
                  </a:lnTo>
                  <a:lnTo>
                    <a:pt x="328" y="1198"/>
                  </a:lnTo>
                  <a:lnTo>
                    <a:pt x="333" y="1182"/>
                  </a:lnTo>
                  <a:lnTo>
                    <a:pt x="340" y="1061"/>
                  </a:lnTo>
                  <a:lnTo>
                    <a:pt x="345" y="1056"/>
                  </a:lnTo>
                  <a:lnTo>
                    <a:pt x="350" y="1061"/>
                  </a:lnTo>
                  <a:lnTo>
                    <a:pt x="355" y="1132"/>
                  </a:lnTo>
                  <a:lnTo>
                    <a:pt x="362" y="1201"/>
                  </a:lnTo>
                  <a:lnTo>
                    <a:pt x="362" y="1187"/>
                  </a:lnTo>
                  <a:lnTo>
                    <a:pt x="362" y="1189"/>
                  </a:lnTo>
                  <a:lnTo>
                    <a:pt x="364" y="1189"/>
                  </a:lnTo>
                  <a:lnTo>
                    <a:pt x="362" y="1187"/>
                  </a:lnTo>
                  <a:lnTo>
                    <a:pt x="367" y="1182"/>
                  </a:lnTo>
                  <a:lnTo>
                    <a:pt x="372" y="1187"/>
                  </a:lnTo>
                  <a:lnTo>
                    <a:pt x="378" y="1208"/>
                  </a:lnTo>
                  <a:lnTo>
                    <a:pt x="381" y="1130"/>
                  </a:lnTo>
                  <a:lnTo>
                    <a:pt x="381" y="1132"/>
                  </a:lnTo>
                  <a:lnTo>
                    <a:pt x="383" y="1132"/>
                  </a:lnTo>
                  <a:lnTo>
                    <a:pt x="381" y="1130"/>
                  </a:lnTo>
                  <a:lnTo>
                    <a:pt x="386" y="1125"/>
                  </a:lnTo>
                  <a:lnTo>
                    <a:pt x="391" y="1130"/>
                  </a:lnTo>
                  <a:lnTo>
                    <a:pt x="396" y="1167"/>
                  </a:lnTo>
                  <a:lnTo>
                    <a:pt x="402" y="1229"/>
                  </a:lnTo>
                  <a:lnTo>
                    <a:pt x="403" y="1206"/>
                  </a:lnTo>
                  <a:lnTo>
                    <a:pt x="410" y="1118"/>
                  </a:lnTo>
                  <a:lnTo>
                    <a:pt x="415" y="1113"/>
                  </a:lnTo>
                  <a:lnTo>
                    <a:pt x="421" y="1118"/>
                  </a:lnTo>
                  <a:lnTo>
                    <a:pt x="426" y="1170"/>
                  </a:lnTo>
                  <a:lnTo>
                    <a:pt x="433" y="1253"/>
                  </a:lnTo>
                  <a:lnTo>
                    <a:pt x="434" y="1230"/>
                  </a:lnTo>
                  <a:lnTo>
                    <a:pt x="440" y="1192"/>
                  </a:lnTo>
                  <a:lnTo>
                    <a:pt x="445" y="1187"/>
                  </a:lnTo>
                  <a:lnTo>
                    <a:pt x="450" y="1192"/>
                  </a:lnTo>
                  <a:lnTo>
                    <a:pt x="448" y="1194"/>
                  </a:lnTo>
                  <a:lnTo>
                    <a:pt x="450" y="1194"/>
                  </a:lnTo>
                  <a:lnTo>
                    <a:pt x="450" y="1192"/>
                  </a:lnTo>
                  <a:lnTo>
                    <a:pt x="452" y="1210"/>
                  </a:lnTo>
                  <a:lnTo>
                    <a:pt x="452" y="1206"/>
                  </a:lnTo>
                  <a:lnTo>
                    <a:pt x="459" y="1127"/>
                  </a:lnTo>
                  <a:lnTo>
                    <a:pt x="464" y="960"/>
                  </a:lnTo>
                  <a:lnTo>
                    <a:pt x="469" y="954"/>
                  </a:lnTo>
                  <a:lnTo>
                    <a:pt x="474" y="960"/>
                  </a:lnTo>
                  <a:lnTo>
                    <a:pt x="479" y="1130"/>
                  </a:lnTo>
                  <a:lnTo>
                    <a:pt x="481" y="1032"/>
                  </a:lnTo>
                  <a:lnTo>
                    <a:pt x="488" y="1001"/>
                  </a:lnTo>
                  <a:lnTo>
                    <a:pt x="493" y="970"/>
                  </a:lnTo>
                  <a:lnTo>
                    <a:pt x="493" y="972"/>
                  </a:lnTo>
                  <a:lnTo>
                    <a:pt x="495" y="972"/>
                  </a:lnTo>
                  <a:lnTo>
                    <a:pt x="493" y="970"/>
                  </a:lnTo>
                  <a:lnTo>
                    <a:pt x="498" y="965"/>
                  </a:lnTo>
                  <a:lnTo>
                    <a:pt x="503" y="970"/>
                  </a:lnTo>
                  <a:lnTo>
                    <a:pt x="502" y="972"/>
                  </a:lnTo>
                  <a:lnTo>
                    <a:pt x="503" y="972"/>
                  </a:lnTo>
                  <a:lnTo>
                    <a:pt x="503" y="970"/>
                  </a:lnTo>
                  <a:lnTo>
                    <a:pt x="510" y="1011"/>
                  </a:lnTo>
                  <a:lnTo>
                    <a:pt x="515" y="1067"/>
                  </a:lnTo>
                  <a:lnTo>
                    <a:pt x="519" y="1106"/>
                  </a:lnTo>
                  <a:lnTo>
                    <a:pt x="522" y="1103"/>
                  </a:lnTo>
                  <a:lnTo>
                    <a:pt x="528" y="1103"/>
                  </a:lnTo>
                  <a:lnTo>
                    <a:pt x="533" y="1108"/>
                  </a:lnTo>
                  <a:lnTo>
                    <a:pt x="536" y="1134"/>
                  </a:lnTo>
                  <a:lnTo>
                    <a:pt x="541" y="1098"/>
                  </a:lnTo>
                  <a:lnTo>
                    <a:pt x="541" y="1099"/>
                  </a:lnTo>
                  <a:lnTo>
                    <a:pt x="543" y="1099"/>
                  </a:lnTo>
                  <a:lnTo>
                    <a:pt x="541" y="1098"/>
                  </a:lnTo>
                  <a:lnTo>
                    <a:pt x="546" y="1092"/>
                  </a:lnTo>
                  <a:lnTo>
                    <a:pt x="552" y="1098"/>
                  </a:lnTo>
                  <a:lnTo>
                    <a:pt x="550" y="1099"/>
                  </a:lnTo>
                  <a:lnTo>
                    <a:pt x="552" y="1099"/>
                  </a:lnTo>
                  <a:lnTo>
                    <a:pt x="552" y="1098"/>
                  </a:lnTo>
                  <a:lnTo>
                    <a:pt x="557" y="1122"/>
                  </a:lnTo>
                  <a:lnTo>
                    <a:pt x="557" y="1132"/>
                  </a:lnTo>
                  <a:lnTo>
                    <a:pt x="559" y="1113"/>
                  </a:lnTo>
                  <a:lnTo>
                    <a:pt x="564" y="1108"/>
                  </a:lnTo>
                  <a:lnTo>
                    <a:pt x="565" y="1110"/>
                  </a:lnTo>
                  <a:lnTo>
                    <a:pt x="567" y="1110"/>
                  </a:lnTo>
                  <a:lnTo>
                    <a:pt x="572" y="1115"/>
                  </a:lnTo>
                  <a:lnTo>
                    <a:pt x="572" y="1117"/>
                  </a:lnTo>
                  <a:lnTo>
                    <a:pt x="572" y="1117"/>
                  </a:lnTo>
                  <a:lnTo>
                    <a:pt x="576" y="1075"/>
                  </a:lnTo>
                  <a:lnTo>
                    <a:pt x="576" y="1077"/>
                  </a:lnTo>
                  <a:lnTo>
                    <a:pt x="578" y="1077"/>
                  </a:lnTo>
                  <a:lnTo>
                    <a:pt x="576" y="1075"/>
                  </a:lnTo>
                  <a:lnTo>
                    <a:pt x="581" y="1070"/>
                  </a:lnTo>
                  <a:lnTo>
                    <a:pt x="586" y="1075"/>
                  </a:lnTo>
                  <a:lnTo>
                    <a:pt x="593" y="1135"/>
                  </a:lnTo>
                  <a:lnTo>
                    <a:pt x="598" y="1213"/>
                  </a:lnTo>
                  <a:lnTo>
                    <a:pt x="600" y="1146"/>
                  </a:lnTo>
                  <a:lnTo>
                    <a:pt x="607" y="948"/>
                  </a:lnTo>
                  <a:lnTo>
                    <a:pt x="612" y="920"/>
                  </a:lnTo>
                  <a:lnTo>
                    <a:pt x="612" y="922"/>
                  </a:lnTo>
                  <a:lnTo>
                    <a:pt x="614" y="922"/>
                  </a:lnTo>
                  <a:lnTo>
                    <a:pt x="612" y="920"/>
                  </a:lnTo>
                  <a:lnTo>
                    <a:pt x="617" y="915"/>
                  </a:lnTo>
                  <a:lnTo>
                    <a:pt x="622" y="920"/>
                  </a:lnTo>
                  <a:lnTo>
                    <a:pt x="621" y="922"/>
                  </a:lnTo>
                  <a:lnTo>
                    <a:pt x="622" y="922"/>
                  </a:lnTo>
                  <a:lnTo>
                    <a:pt x="622" y="920"/>
                  </a:lnTo>
                  <a:lnTo>
                    <a:pt x="628" y="953"/>
                  </a:lnTo>
                  <a:lnTo>
                    <a:pt x="634" y="1067"/>
                  </a:lnTo>
                  <a:lnTo>
                    <a:pt x="638" y="1199"/>
                  </a:lnTo>
                  <a:lnTo>
                    <a:pt x="641" y="1167"/>
                  </a:lnTo>
                  <a:lnTo>
                    <a:pt x="648" y="1018"/>
                  </a:lnTo>
                  <a:lnTo>
                    <a:pt x="653" y="996"/>
                  </a:lnTo>
                  <a:lnTo>
                    <a:pt x="659" y="991"/>
                  </a:lnTo>
                  <a:lnTo>
                    <a:pt x="664" y="996"/>
                  </a:lnTo>
                  <a:lnTo>
                    <a:pt x="662" y="998"/>
                  </a:lnTo>
                  <a:lnTo>
                    <a:pt x="664" y="998"/>
                  </a:lnTo>
                  <a:lnTo>
                    <a:pt x="664" y="996"/>
                  </a:lnTo>
                  <a:lnTo>
                    <a:pt x="669" y="1098"/>
                  </a:lnTo>
                  <a:lnTo>
                    <a:pt x="671" y="1096"/>
                  </a:lnTo>
                  <a:lnTo>
                    <a:pt x="674" y="1099"/>
                  </a:lnTo>
                  <a:lnTo>
                    <a:pt x="676" y="1099"/>
                  </a:lnTo>
                  <a:lnTo>
                    <a:pt x="683" y="1111"/>
                  </a:lnTo>
                  <a:lnTo>
                    <a:pt x="683" y="1113"/>
                  </a:lnTo>
                  <a:lnTo>
                    <a:pt x="684" y="1146"/>
                  </a:lnTo>
                  <a:lnTo>
                    <a:pt x="688" y="1142"/>
                  </a:lnTo>
                  <a:lnTo>
                    <a:pt x="691" y="1146"/>
                  </a:lnTo>
                  <a:lnTo>
                    <a:pt x="691" y="1146"/>
                  </a:lnTo>
                  <a:lnTo>
                    <a:pt x="695" y="1115"/>
                  </a:lnTo>
                  <a:lnTo>
                    <a:pt x="695" y="1117"/>
                  </a:lnTo>
                  <a:lnTo>
                    <a:pt x="697" y="1117"/>
                  </a:lnTo>
                  <a:lnTo>
                    <a:pt x="695" y="1115"/>
                  </a:lnTo>
                  <a:lnTo>
                    <a:pt x="700" y="1110"/>
                  </a:lnTo>
                  <a:lnTo>
                    <a:pt x="703" y="1113"/>
                  </a:lnTo>
                  <a:lnTo>
                    <a:pt x="707" y="1034"/>
                  </a:lnTo>
                  <a:lnTo>
                    <a:pt x="712" y="1013"/>
                  </a:lnTo>
                  <a:lnTo>
                    <a:pt x="712" y="1015"/>
                  </a:lnTo>
                  <a:lnTo>
                    <a:pt x="714" y="1015"/>
                  </a:lnTo>
                  <a:lnTo>
                    <a:pt x="712" y="1013"/>
                  </a:lnTo>
                  <a:lnTo>
                    <a:pt x="717" y="1008"/>
                  </a:lnTo>
                  <a:lnTo>
                    <a:pt x="721" y="1011"/>
                  </a:lnTo>
                  <a:lnTo>
                    <a:pt x="724" y="939"/>
                  </a:lnTo>
                  <a:lnTo>
                    <a:pt x="729" y="934"/>
                  </a:lnTo>
                  <a:lnTo>
                    <a:pt x="733" y="937"/>
                  </a:lnTo>
                  <a:lnTo>
                    <a:pt x="734" y="937"/>
                  </a:lnTo>
                  <a:lnTo>
                    <a:pt x="741" y="954"/>
                  </a:lnTo>
                  <a:lnTo>
                    <a:pt x="741" y="956"/>
                  </a:lnTo>
                  <a:lnTo>
                    <a:pt x="745" y="1089"/>
                  </a:lnTo>
                  <a:lnTo>
                    <a:pt x="748" y="1085"/>
                  </a:lnTo>
                  <a:lnTo>
                    <a:pt x="753" y="1091"/>
                  </a:lnTo>
                  <a:lnTo>
                    <a:pt x="757" y="1215"/>
                  </a:lnTo>
                  <a:lnTo>
                    <a:pt x="760" y="1211"/>
                  </a:lnTo>
                  <a:lnTo>
                    <a:pt x="762" y="1211"/>
                  </a:lnTo>
                  <a:lnTo>
                    <a:pt x="767" y="1194"/>
                  </a:lnTo>
                  <a:lnTo>
                    <a:pt x="772" y="977"/>
                  </a:lnTo>
                  <a:lnTo>
                    <a:pt x="778" y="911"/>
                  </a:lnTo>
                  <a:lnTo>
                    <a:pt x="783" y="906"/>
                  </a:lnTo>
                  <a:lnTo>
                    <a:pt x="788" y="911"/>
                  </a:lnTo>
                  <a:lnTo>
                    <a:pt x="795" y="1135"/>
                  </a:lnTo>
                  <a:lnTo>
                    <a:pt x="800" y="1161"/>
                  </a:lnTo>
                  <a:lnTo>
                    <a:pt x="807" y="1222"/>
                  </a:lnTo>
                  <a:lnTo>
                    <a:pt x="809" y="1234"/>
                  </a:lnTo>
                  <a:lnTo>
                    <a:pt x="814" y="1111"/>
                  </a:lnTo>
                  <a:lnTo>
                    <a:pt x="821" y="1025"/>
                  </a:lnTo>
                  <a:lnTo>
                    <a:pt x="821" y="1027"/>
                  </a:lnTo>
                  <a:lnTo>
                    <a:pt x="822" y="1027"/>
                  </a:lnTo>
                  <a:lnTo>
                    <a:pt x="821" y="1025"/>
                  </a:lnTo>
                  <a:lnTo>
                    <a:pt x="826" y="1020"/>
                  </a:lnTo>
                  <a:lnTo>
                    <a:pt x="828" y="1022"/>
                  </a:lnTo>
                  <a:lnTo>
                    <a:pt x="831" y="963"/>
                  </a:lnTo>
                  <a:lnTo>
                    <a:pt x="836" y="958"/>
                  </a:lnTo>
                  <a:lnTo>
                    <a:pt x="841" y="963"/>
                  </a:lnTo>
                  <a:lnTo>
                    <a:pt x="848" y="1079"/>
                  </a:lnTo>
                  <a:lnTo>
                    <a:pt x="853" y="1163"/>
                  </a:lnTo>
                  <a:lnTo>
                    <a:pt x="857" y="1199"/>
                  </a:lnTo>
                  <a:lnTo>
                    <a:pt x="865" y="1201"/>
                  </a:lnTo>
                  <a:lnTo>
                    <a:pt x="860" y="1223"/>
                  </a:lnTo>
                  <a:lnTo>
                    <a:pt x="860" y="1222"/>
                  </a:lnTo>
                  <a:lnTo>
                    <a:pt x="855" y="1227"/>
                  </a:lnTo>
                  <a:lnTo>
                    <a:pt x="850" y="1222"/>
                  </a:lnTo>
                  <a:lnTo>
                    <a:pt x="850" y="1223"/>
                  </a:lnTo>
                  <a:lnTo>
                    <a:pt x="843" y="1165"/>
                  </a:lnTo>
                  <a:lnTo>
                    <a:pt x="843" y="1163"/>
                  </a:lnTo>
                  <a:lnTo>
                    <a:pt x="838" y="1079"/>
                  </a:lnTo>
                  <a:lnTo>
                    <a:pt x="836" y="1054"/>
                  </a:lnTo>
                  <a:lnTo>
                    <a:pt x="836" y="1060"/>
                  </a:lnTo>
                  <a:lnTo>
                    <a:pt x="831" y="1065"/>
                  </a:lnTo>
                  <a:lnTo>
                    <a:pt x="828" y="1061"/>
                  </a:lnTo>
                  <a:lnTo>
                    <a:pt x="824" y="1111"/>
                  </a:lnTo>
                  <a:lnTo>
                    <a:pt x="819" y="1248"/>
                  </a:lnTo>
                  <a:lnTo>
                    <a:pt x="814" y="1253"/>
                  </a:lnTo>
                  <a:lnTo>
                    <a:pt x="807" y="1253"/>
                  </a:lnTo>
                  <a:lnTo>
                    <a:pt x="802" y="1248"/>
                  </a:lnTo>
                  <a:lnTo>
                    <a:pt x="802" y="1249"/>
                  </a:lnTo>
                  <a:lnTo>
                    <a:pt x="797" y="1223"/>
                  </a:lnTo>
                  <a:lnTo>
                    <a:pt x="790" y="1163"/>
                  </a:lnTo>
                  <a:lnTo>
                    <a:pt x="784" y="1137"/>
                  </a:lnTo>
                  <a:lnTo>
                    <a:pt x="784" y="1135"/>
                  </a:lnTo>
                  <a:lnTo>
                    <a:pt x="781" y="1036"/>
                  </a:lnTo>
                  <a:lnTo>
                    <a:pt x="778" y="1194"/>
                  </a:lnTo>
                  <a:lnTo>
                    <a:pt x="778" y="1196"/>
                  </a:lnTo>
                  <a:lnTo>
                    <a:pt x="771" y="1216"/>
                  </a:lnTo>
                  <a:lnTo>
                    <a:pt x="769" y="1216"/>
                  </a:lnTo>
                  <a:lnTo>
                    <a:pt x="767" y="1218"/>
                  </a:lnTo>
                  <a:lnTo>
                    <a:pt x="767" y="1220"/>
                  </a:lnTo>
                  <a:lnTo>
                    <a:pt x="765" y="1220"/>
                  </a:lnTo>
                  <a:lnTo>
                    <a:pt x="759" y="1266"/>
                  </a:lnTo>
                  <a:lnTo>
                    <a:pt x="759" y="1265"/>
                  </a:lnTo>
                  <a:lnTo>
                    <a:pt x="753" y="1270"/>
                  </a:lnTo>
                  <a:lnTo>
                    <a:pt x="748" y="1265"/>
                  </a:lnTo>
                  <a:lnTo>
                    <a:pt x="745" y="1173"/>
                  </a:lnTo>
                  <a:lnTo>
                    <a:pt x="741" y="1177"/>
                  </a:lnTo>
                  <a:lnTo>
                    <a:pt x="736" y="1172"/>
                  </a:lnTo>
                  <a:lnTo>
                    <a:pt x="733" y="1001"/>
                  </a:lnTo>
                  <a:lnTo>
                    <a:pt x="729" y="1072"/>
                  </a:lnTo>
                  <a:lnTo>
                    <a:pt x="724" y="1077"/>
                  </a:lnTo>
                  <a:lnTo>
                    <a:pt x="719" y="1072"/>
                  </a:lnTo>
                  <a:lnTo>
                    <a:pt x="719" y="1073"/>
                  </a:lnTo>
                  <a:lnTo>
                    <a:pt x="717" y="1051"/>
                  </a:lnTo>
                  <a:lnTo>
                    <a:pt x="712" y="1146"/>
                  </a:lnTo>
                  <a:lnTo>
                    <a:pt x="707" y="1151"/>
                  </a:lnTo>
                  <a:lnTo>
                    <a:pt x="702" y="1146"/>
                  </a:lnTo>
                  <a:lnTo>
                    <a:pt x="700" y="1167"/>
                  </a:lnTo>
                  <a:lnTo>
                    <a:pt x="695" y="1172"/>
                  </a:lnTo>
                  <a:lnTo>
                    <a:pt x="691" y="1168"/>
                  </a:lnTo>
                  <a:lnTo>
                    <a:pt x="688" y="1244"/>
                  </a:lnTo>
                  <a:lnTo>
                    <a:pt x="683" y="1249"/>
                  </a:lnTo>
                  <a:lnTo>
                    <a:pt x="678" y="1244"/>
                  </a:lnTo>
                  <a:lnTo>
                    <a:pt x="672" y="1125"/>
                  </a:lnTo>
                  <a:lnTo>
                    <a:pt x="671" y="1141"/>
                  </a:lnTo>
                  <a:lnTo>
                    <a:pt x="671" y="1139"/>
                  </a:lnTo>
                  <a:lnTo>
                    <a:pt x="665" y="1144"/>
                  </a:lnTo>
                  <a:lnTo>
                    <a:pt x="660" y="1139"/>
                  </a:lnTo>
                  <a:lnTo>
                    <a:pt x="657" y="1061"/>
                  </a:lnTo>
                  <a:lnTo>
                    <a:pt x="652" y="1167"/>
                  </a:lnTo>
                  <a:lnTo>
                    <a:pt x="652" y="1168"/>
                  </a:lnTo>
                  <a:lnTo>
                    <a:pt x="646" y="1215"/>
                  </a:lnTo>
                  <a:lnTo>
                    <a:pt x="646" y="1215"/>
                  </a:lnTo>
                  <a:lnTo>
                    <a:pt x="640" y="1279"/>
                  </a:lnTo>
                  <a:lnTo>
                    <a:pt x="634" y="1284"/>
                  </a:lnTo>
                  <a:lnTo>
                    <a:pt x="629" y="1279"/>
                  </a:lnTo>
                  <a:lnTo>
                    <a:pt x="624" y="1067"/>
                  </a:lnTo>
                  <a:lnTo>
                    <a:pt x="617" y="954"/>
                  </a:lnTo>
                  <a:lnTo>
                    <a:pt x="617" y="954"/>
                  </a:lnTo>
                  <a:lnTo>
                    <a:pt x="617" y="953"/>
                  </a:lnTo>
                  <a:lnTo>
                    <a:pt x="610" y="1146"/>
                  </a:lnTo>
                  <a:lnTo>
                    <a:pt x="605" y="1291"/>
                  </a:lnTo>
                  <a:lnTo>
                    <a:pt x="600" y="1296"/>
                  </a:lnTo>
                  <a:lnTo>
                    <a:pt x="595" y="1291"/>
                  </a:lnTo>
                  <a:lnTo>
                    <a:pt x="588" y="1223"/>
                  </a:lnTo>
                  <a:lnTo>
                    <a:pt x="583" y="1137"/>
                  </a:lnTo>
                  <a:lnTo>
                    <a:pt x="583" y="1137"/>
                  </a:lnTo>
                  <a:lnTo>
                    <a:pt x="581" y="1129"/>
                  </a:lnTo>
                  <a:lnTo>
                    <a:pt x="581" y="1139"/>
                  </a:lnTo>
                  <a:lnTo>
                    <a:pt x="576" y="1144"/>
                  </a:lnTo>
                  <a:lnTo>
                    <a:pt x="572" y="1141"/>
                  </a:lnTo>
                  <a:lnTo>
                    <a:pt x="571" y="1141"/>
                  </a:lnTo>
                  <a:lnTo>
                    <a:pt x="567" y="1132"/>
                  </a:lnTo>
                  <a:lnTo>
                    <a:pt x="562" y="1218"/>
                  </a:lnTo>
                  <a:lnTo>
                    <a:pt x="557" y="1223"/>
                  </a:lnTo>
                  <a:lnTo>
                    <a:pt x="552" y="1218"/>
                  </a:lnTo>
                  <a:lnTo>
                    <a:pt x="546" y="1129"/>
                  </a:lnTo>
                  <a:lnTo>
                    <a:pt x="545" y="1142"/>
                  </a:lnTo>
                  <a:lnTo>
                    <a:pt x="540" y="1175"/>
                  </a:lnTo>
                  <a:lnTo>
                    <a:pt x="540" y="1173"/>
                  </a:lnTo>
                  <a:lnTo>
                    <a:pt x="534" y="1179"/>
                  </a:lnTo>
                  <a:lnTo>
                    <a:pt x="529" y="1173"/>
                  </a:lnTo>
                  <a:lnTo>
                    <a:pt x="524" y="1125"/>
                  </a:lnTo>
                  <a:lnTo>
                    <a:pt x="522" y="1134"/>
                  </a:lnTo>
                  <a:lnTo>
                    <a:pt x="522" y="1132"/>
                  </a:lnTo>
                  <a:lnTo>
                    <a:pt x="517" y="1137"/>
                  </a:lnTo>
                  <a:lnTo>
                    <a:pt x="512" y="1132"/>
                  </a:lnTo>
                  <a:lnTo>
                    <a:pt x="505" y="1067"/>
                  </a:lnTo>
                  <a:lnTo>
                    <a:pt x="500" y="1013"/>
                  </a:lnTo>
                  <a:lnTo>
                    <a:pt x="500" y="1013"/>
                  </a:lnTo>
                  <a:lnTo>
                    <a:pt x="498" y="1003"/>
                  </a:lnTo>
                  <a:lnTo>
                    <a:pt x="491" y="1034"/>
                  </a:lnTo>
                  <a:lnTo>
                    <a:pt x="491" y="1034"/>
                  </a:lnTo>
                  <a:lnTo>
                    <a:pt x="486" y="1237"/>
                  </a:lnTo>
                  <a:lnTo>
                    <a:pt x="481" y="1242"/>
                  </a:lnTo>
                  <a:lnTo>
                    <a:pt x="476" y="1237"/>
                  </a:lnTo>
                  <a:lnTo>
                    <a:pt x="469" y="1161"/>
                  </a:lnTo>
                  <a:lnTo>
                    <a:pt x="469" y="1135"/>
                  </a:lnTo>
                  <a:lnTo>
                    <a:pt x="462" y="1206"/>
                  </a:lnTo>
                  <a:lnTo>
                    <a:pt x="457" y="1277"/>
                  </a:lnTo>
                  <a:lnTo>
                    <a:pt x="452" y="1282"/>
                  </a:lnTo>
                  <a:lnTo>
                    <a:pt x="446" y="1277"/>
                  </a:lnTo>
                  <a:lnTo>
                    <a:pt x="443" y="1242"/>
                  </a:lnTo>
                  <a:lnTo>
                    <a:pt x="438" y="1308"/>
                  </a:lnTo>
                  <a:lnTo>
                    <a:pt x="433" y="1313"/>
                  </a:lnTo>
                  <a:lnTo>
                    <a:pt x="428" y="1308"/>
                  </a:lnTo>
                  <a:lnTo>
                    <a:pt x="422" y="1256"/>
                  </a:lnTo>
                  <a:lnTo>
                    <a:pt x="415" y="1177"/>
                  </a:lnTo>
                  <a:lnTo>
                    <a:pt x="414" y="1206"/>
                  </a:lnTo>
                  <a:lnTo>
                    <a:pt x="409" y="1280"/>
                  </a:lnTo>
                  <a:lnTo>
                    <a:pt x="403" y="1285"/>
                  </a:lnTo>
                  <a:lnTo>
                    <a:pt x="398" y="1280"/>
                  </a:lnTo>
                  <a:lnTo>
                    <a:pt x="398" y="1282"/>
                  </a:lnTo>
                  <a:lnTo>
                    <a:pt x="393" y="1249"/>
                  </a:lnTo>
                  <a:lnTo>
                    <a:pt x="393" y="1248"/>
                  </a:lnTo>
                  <a:lnTo>
                    <a:pt x="388" y="1189"/>
                  </a:lnTo>
                  <a:lnTo>
                    <a:pt x="384" y="1254"/>
                  </a:lnTo>
                  <a:lnTo>
                    <a:pt x="379" y="1260"/>
                  </a:lnTo>
                  <a:lnTo>
                    <a:pt x="374" y="1254"/>
                  </a:lnTo>
                  <a:lnTo>
                    <a:pt x="374" y="1256"/>
                  </a:lnTo>
                  <a:lnTo>
                    <a:pt x="371" y="1230"/>
                  </a:lnTo>
                  <a:lnTo>
                    <a:pt x="367" y="1294"/>
                  </a:lnTo>
                  <a:lnTo>
                    <a:pt x="362" y="1299"/>
                  </a:lnTo>
                  <a:lnTo>
                    <a:pt x="357" y="1294"/>
                  </a:lnTo>
                  <a:lnTo>
                    <a:pt x="352" y="1210"/>
                  </a:lnTo>
                  <a:lnTo>
                    <a:pt x="345" y="1141"/>
                  </a:lnTo>
                  <a:lnTo>
                    <a:pt x="343" y="1182"/>
                  </a:lnTo>
                  <a:lnTo>
                    <a:pt x="343" y="1184"/>
                  </a:lnTo>
                  <a:lnTo>
                    <a:pt x="338" y="1199"/>
                  </a:lnTo>
                  <a:lnTo>
                    <a:pt x="338" y="1199"/>
                  </a:lnTo>
                  <a:lnTo>
                    <a:pt x="331" y="1272"/>
                  </a:lnTo>
                  <a:lnTo>
                    <a:pt x="326" y="1277"/>
                  </a:lnTo>
                  <a:lnTo>
                    <a:pt x="322" y="1273"/>
                  </a:lnTo>
                  <a:lnTo>
                    <a:pt x="321" y="1273"/>
                  </a:lnTo>
                  <a:lnTo>
                    <a:pt x="315" y="1254"/>
                  </a:lnTo>
                  <a:lnTo>
                    <a:pt x="309" y="1235"/>
                  </a:lnTo>
                  <a:lnTo>
                    <a:pt x="309" y="1232"/>
                  </a:lnTo>
                  <a:lnTo>
                    <a:pt x="303" y="1237"/>
                  </a:lnTo>
                  <a:lnTo>
                    <a:pt x="298" y="1232"/>
                  </a:lnTo>
                  <a:lnTo>
                    <a:pt x="291" y="1111"/>
                  </a:lnTo>
                  <a:lnTo>
                    <a:pt x="288" y="984"/>
                  </a:lnTo>
                  <a:lnTo>
                    <a:pt x="284" y="1125"/>
                  </a:lnTo>
                  <a:lnTo>
                    <a:pt x="279" y="1130"/>
                  </a:lnTo>
                  <a:lnTo>
                    <a:pt x="276" y="1127"/>
                  </a:lnTo>
                  <a:lnTo>
                    <a:pt x="274" y="1127"/>
                  </a:lnTo>
                  <a:lnTo>
                    <a:pt x="272" y="1123"/>
                  </a:lnTo>
                  <a:lnTo>
                    <a:pt x="272" y="1123"/>
                  </a:lnTo>
                  <a:lnTo>
                    <a:pt x="272" y="1123"/>
                  </a:lnTo>
                  <a:lnTo>
                    <a:pt x="265" y="1225"/>
                  </a:lnTo>
                  <a:lnTo>
                    <a:pt x="260" y="1311"/>
                  </a:lnTo>
                  <a:lnTo>
                    <a:pt x="255" y="1316"/>
                  </a:lnTo>
                  <a:lnTo>
                    <a:pt x="250" y="1311"/>
                  </a:lnTo>
                  <a:lnTo>
                    <a:pt x="243" y="1216"/>
                  </a:lnTo>
                  <a:lnTo>
                    <a:pt x="238" y="1079"/>
                  </a:lnTo>
                  <a:lnTo>
                    <a:pt x="236" y="1011"/>
                  </a:lnTo>
                  <a:lnTo>
                    <a:pt x="231" y="1270"/>
                  </a:lnTo>
                  <a:lnTo>
                    <a:pt x="226" y="1275"/>
                  </a:lnTo>
                  <a:lnTo>
                    <a:pt x="224" y="1273"/>
                  </a:lnTo>
                  <a:lnTo>
                    <a:pt x="222" y="1273"/>
                  </a:lnTo>
                  <a:lnTo>
                    <a:pt x="222" y="1273"/>
                  </a:lnTo>
                  <a:lnTo>
                    <a:pt x="219" y="1285"/>
                  </a:lnTo>
                  <a:lnTo>
                    <a:pt x="214" y="1311"/>
                  </a:lnTo>
                  <a:lnTo>
                    <a:pt x="214" y="1310"/>
                  </a:lnTo>
                  <a:lnTo>
                    <a:pt x="209" y="1315"/>
                  </a:lnTo>
                  <a:lnTo>
                    <a:pt x="203" y="1310"/>
                  </a:lnTo>
                  <a:lnTo>
                    <a:pt x="196" y="1084"/>
                  </a:lnTo>
                  <a:lnTo>
                    <a:pt x="195" y="1020"/>
                  </a:lnTo>
                  <a:lnTo>
                    <a:pt x="190" y="1237"/>
                  </a:lnTo>
                  <a:lnTo>
                    <a:pt x="184" y="1242"/>
                  </a:lnTo>
                  <a:lnTo>
                    <a:pt x="179" y="1237"/>
                  </a:lnTo>
                  <a:lnTo>
                    <a:pt x="172" y="901"/>
                  </a:lnTo>
                  <a:lnTo>
                    <a:pt x="167" y="441"/>
                  </a:lnTo>
                  <a:lnTo>
                    <a:pt x="160" y="312"/>
                  </a:lnTo>
                  <a:lnTo>
                    <a:pt x="160" y="318"/>
                  </a:lnTo>
                  <a:lnTo>
                    <a:pt x="153" y="839"/>
                  </a:lnTo>
                  <a:lnTo>
                    <a:pt x="148" y="1235"/>
                  </a:lnTo>
                  <a:lnTo>
                    <a:pt x="148" y="1237"/>
                  </a:lnTo>
                  <a:lnTo>
                    <a:pt x="141" y="1299"/>
                  </a:lnTo>
                  <a:lnTo>
                    <a:pt x="141" y="1298"/>
                  </a:lnTo>
                  <a:lnTo>
                    <a:pt x="136" y="1303"/>
                  </a:lnTo>
                  <a:lnTo>
                    <a:pt x="131" y="1298"/>
                  </a:lnTo>
                  <a:lnTo>
                    <a:pt x="126" y="967"/>
                  </a:lnTo>
                  <a:lnTo>
                    <a:pt x="119" y="337"/>
                  </a:lnTo>
                  <a:lnTo>
                    <a:pt x="119" y="301"/>
                  </a:lnTo>
                  <a:lnTo>
                    <a:pt x="117" y="360"/>
                  </a:lnTo>
                  <a:lnTo>
                    <a:pt x="112" y="863"/>
                  </a:lnTo>
                  <a:lnTo>
                    <a:pt x="105" y="1142"/>
                  </a:lnTo>
                  <a:lnTo>
                    <a:pt x="100" y="1237"/>
                  </a:lnTo>
                  <a:lnTo>
                    <a:pt x="100" y="1239"/>
                  </a:lnTo>
                  <a:lnTo>
                    <a:pt x="95" y="1261"/>
                  </a:lnTo>
                  <a:lnTo>
                    <a:pt x="95" y="1260"/>
                  </a:lnTo>
                  <a:lnTo>
                    <a:pt x="90" y="1265"/>
                  </a:lnTo>
                  <a:lnTo>
                    <a:pt x="84" y="1260"/>
                  </a:lnTo>
                  <a:lnTo>
                    <a:pt x="84" y="1261"/>
                  </a:lnTo>
                  <a:lnTo>
                    <a:pt x="84" y="1260"/>
                  </a:lnTo>
                  <a:lnTo>
                    <a:pt x="83" y="1270"/>
                  </a:lnTo>
                  <a:lnTo>
                    <a:pt x="83" y="1268"/>
                  </a:lnTo>
                  <a:lnTo>
                    <a:pt x="78" y="1273"/>
                  </a:lnTo>
                  <a:lnTo>
                    <a:pt x="74" y="1270"/>
                  </a:lnTo>
                  <a:lnTo>
                    <a:pt x="71" y="1303"/>
                  </a:lnTo>
                  <a:lnTo>
                    <a:pt x="71" y="1301"/>
                  </a:lnTo>
                  <a:lnTo>
                    <a:pt x="65" y="1306"/>
                  </a:lnTo>
                  <a:lnTo>
                    <a:pt x="67" y="1306"/>
                  </a:lnTo>
                  <a:lnTo>
                    <a:pt x="60" y="1308"/>
                  </a:lnTo>
                  <a:lnTo>
                    <a:pt x="59" y="1308"/>
                  </a:lnTo>
                  <a:lnTo>
                    <a:pt x="57" y="1306"/>
                  </a:lnTo>
                  <a:lnTo>
                    <a:pt x="55" y="1306"/>
                  </a:lnTo>
                  <a:lnTo>
                    <a:pt x="50" y="1301"/>
                  </a:lnTo>
                  <a:lnTo>
                    <a:pt x="50" y="1299"/>
                  </a:lnTo>
                  <a:lnTo>
                    <a:pt x="48" y="1298"/>
                  </a:lnTo>
                  <a:lnTo>
                    <a:pt x="43" y="1191"/>
                  </a:lnTo>
                  <a:lnTo>
                    <a:pt x="41" y="1172"/>
                  </a:lnTo>
                  <a:lnTo>
                    <a:pt x="41" y="1196"/>
                  </a:lnTo>
                  <a:lnTo>
                    <a:pt x="34" y="1265"/>
                  </a:lnTo>
                  <a:lnTo>
                    <a:pt x="29" y="1270"/>
                  </a:lnTo>
                  <a:lnTo>
                    <a:pt x="28" y="1268"/>
                  </a:lnTo>
                  <a:lnTo>
                    <a:pt x="22" y="1315"/>
                  </a:lnTo>
                  <a:lnTo>
                    <a:pt x="22" y="1313"/>
                  </a:lnTo>
                  <a:lnTo>
                    <a:pt x="17" y="1318"/>
                  </a:lnTo>
                  <a:lnTo>
                    <a:pt x="12" y="1313"/>
                  </a:lnTo>
                  <a:lnTo>
                    <a:pt x="7" y="1192"/>
                  </a:lnTo>
                  <a:lnTo>
                    <a:pt x="0" y="1127"/>
                  </a:lnTo>
                  <a:lnTo>
                    <a:pt x="0" y="1125"/>
                  </a:lnTo>
                  <a:lnTo>
                    <a:pt x="10" y="1125"/>
                  </a:lnTo>
                  <a:lnTo>
                    <a:pt x="17" y="1192"/>
                  </a:lnTo>
                  <a:lnTo>
                    <a:pt x="21" y="1254"/>
                  </a:lnTo>
                  <a:lnTo>
                    <a:pt x="24" y="1251"/>
                  </a:lnTo>
                  <a:lnTo>
                    <a:pt x="26" y="1253"/>
                  </a:lnTo>
                  <a:lnTo>
                    <a:pt x="31" y="1196"/>
                  </a:lnTo>
                  <a:lnTo>
                    <a:pt x="36" y="1044"/>
                  </a:lnTo>
                  <a:lnTo>
                    <a:pt x="41" y="1039"/>
                  </a:lnTo>
                  <a:lnTo>
                    <a:pt x="46" y="1044"/>
                  </a:lnTo>
                  <a:lnTo>
                    <a:pt x="53" y="1191"/>
                  </a:lnTo>
                  <a:lnTo>
                    <a:pt x="59" y="1296"/>
                  </a:lnTo>
                  <a:lnTo>
                    <a:pt x="60" y="1298"/>
                  </a:lnTo>
                  <a:lnTo>
                    <a:pt x="60" y="1298"/>
                  </a:lnTo>
                  <a:lnTo>
                    <a:pt x="65" y="1254"/>
                  </a:lnTo>
                  <a:lnTo>
                    <a:pt x="71" y="1249"/>
                  </a:lnTo>
                  <a:lnTo>
                    <a:pt x="74" y="1253"/>
                  </a:lnTo>
                  <a:lnTo>
                    <a:pt x="74" y="1253"/>
                  </a:lnTo>
                  <a:lnTo>
                    <a:pt x="78" y="1227"/>
                  </a:lnTo>
                  <a:lnTo>
                    <a:pt x="78" y="1229"/>
                  </a:lnTo>
                  <a:lnTo>
                    <a:pt x="79" y="1229"/>
                  </a:lnTo>
                  <a:lnTo>
                    <a:pt x="78" y="1227"/>
                  </a:lnTo>
                  <a:lnTo>
                    <a:pt x="83" y="1222"/>
                  </a:lnTo>
                  <a:lnTo>
                    <a:pt x="88" y="1227"/>
                  </a:lnTo>
                  <a:lnTo>
                    <a:pt x="86" y="1229"/>
                  </a:lnTo>
                  <a:lnTo>
                    <a:pt x="88" y="1229"/>
                  </a:lnTo>
                  <a:lnTo>
                    <a:pt x="88" y="1227"/>
                  </a:lnTo>
                  <a:lnTo>
                    <a:pt x="90" y="1235"/>
                  </a:lnTo>
                  <a:lnTo>
                    <a:pt x="95" y="1142"/>
                  </a:lnTo>
                  <a:lnTo>
                    <a:pt x="102" y="863"/>
                  </a:lnTo>
                  <a:lnTo>
                    <a:pt x="107" y="360"/>
                  </a:lnTo>
                  <a:lnTo>
                    <a:pt x="114" y="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261" name="グループ化 260"/>
          <p:cNvGrpSpPr/>
          <p:nvPr/>
        </p:nvGrpSpPr>
        <p:grpSpPr>
          <a:xfrm>
            <a:off x="1565018" y="3407514"/>
            <a:ext cx="2669059" cy="1271588"/>
            <a:chOff x="2781301" y="1476375"/>
            <a:chExt cx="3500438" cy="1271588"/>
          </a:xfrm>
        </p:grpSpPr>
        <p:sp>
          <p:nvSpPr>
            <p:cNvPr id="262" name="Rectangle 48"/>
            <p:cNvSpPr>
              <a:spLocks noChangeArrowheads="1"/>
            </p:cNvSpPr>
            <p:nvPr/>
          </p:nvSpPr>
          <p:spPr bwMode="auto">
            <a:xfrm>
              <a:off x="2781301" y="1476375"/>
              <a:ext cx="3500438" cy="1270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63" name="Line 49"/>
            <p:cNvSpPr>
              <a:spLocks noChangeShapeType="1"/>
            </p:cNvSpPr>
            <p:nvPr/>
          </p:nvSpPr>
          <p:spPr bwMode="auto">
            <a:xfrm flipV="1">
              <a:off x="2781301" y="1476375"/>
              <a:ext cx="0" cy="1270000"/>
            </a:xfrm>
            <a:prstGeom prst="line">
              <a:avLst/>
            </a:prstGeom>
            <a:noFill/>
            <a:ln w="158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64" name="Line 50"/>
            <p:cNvSpPr>
              <a:spLocks noChangeShapeType="1"/>
            </p:cNvSpPr>
            <p:nvPr/>
          </p:nvSpPr>
          <p:spPr bwMode="auto">
            <a:xfrm>
              <a:off x="2781301" y="1476375"/>
              <a:ext cx="3500438" cy="0"/>
            </a:xfrm>
            <a:prstGeom prst="line">
              <a:avLst/>
            </a:prstGeom>
            <a:noFill/>
            <a:ln w="158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65" name="Line 51"/>
            <p:cNvSpPr>
              <a:spLocks noChangeShapeType="1"/>
            </p:cNvSpPr>
            <p:nvPr/>
          </p:nvSpPr>
          <p:spPr bwMode="auto">
            <a:xfrm>
              <a:off x="6281738" y="1476375"/>
              <a:ext cx="0" cy="1270000"/>
            </a:xfrm>
            <a:prstGeom prst="line">
              <a:avLst/>
            </a:prstGeom>
            <a:noFill/>
            <a:ln w="158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66" name="Line 52"/>
            <p:cNvSpPr>
              <a:spLocks noChangeShapeType="1"/>
            </p:cNvSpPr>
            <p:nvPr/>
          </p:nvSpPr>
          <p:spPr bwMode="auto">
            <a:xfrm flipH="1">
              <a:off x="2781301" y="2746375"/>
              <a:ext cx="3500438" cy="0"/>
            </a:xfrm>
            <a:prstGeom prst="line">
              <a:avLst/>
            </a:prstGeom>
            <a:noFill/>
            <a:ln w="158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67" name="Line 53"/>
            <p:cNvSpPr>
              <a:spLocks noChangeShapeType="1"/>
            </p:cNvSpPr>
            <p:nvPr/>
          </p:nvSpPr>
          <p:spPr bwMode="auto">
            <a:xfrm>
              <a:off x="2781301" y="2746375"/>
              <a:ext cx="3500438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68" name="Line 54"/>
            <p:cNvSpPr>
              <a:spLocks noChangeShapeType="1"/>
            </p:cNvSpPr>
            <p:nvPr/>
          </p:nvSpPr>
          <p:spPr bwMode="auto">
            <a:xfrm>
              <a:off x="2781301" y="1476375"/>
              <a:ext cx="3500438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69" name="Line 55"/>
            <p:cNvSpPr>
              <a:spLocks noChangeShapeType="1"/>
            </p:cNvSpPr>
            <p:nvPr/>
          </p:nvSpPr>
          <p:spPr bwMode="auto">
            <a:xfrm flipV="1">
              <a:off x="2781301" y="1476375"/>
              <a:ext cx="0" cy="127000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0" name="Line 56"/>
            <p:cNvSpPr>
              <a:spLocks noChangeShapeType="1"/>
            </p:cNvSpPr>
            <p:nvPr/>
          </p:nvSpPr>
          <p:spPr bwMode="auto">
            <a:xfrm flipV="1">
              <a:off x="6281738" y="1476375"/>
              <a:ext cx="0" cy="127000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1" name="Line 57"/>
            <p:cNvSpPr>
              <a:spLocks noChangeShapeType="1"/>
            </p:cNvSpPr>
            <p:nvPr/>
          </p:nvSpPr>
          <p:spPr bwMode="auto">
            <a:xfrm>
              <a:off x="2781301" y="2746375"/>
              <a:ext cx="3500438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2" name="Line 58"/>
            <p:cNvSpPr>
              <a:spLocks noChangeShapeType="1"/>
            </p:cNvSpPr>
            <p:nvPr/>
          </p:nvSpPr>
          <p:spPr bwMode="auto">
            <a:xfrm flipV="1">
              <a:off x="2781301" y="1476375"/>
              <a:ext cx="0" cy="127000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3" name="Line 59"/>
            <p:cNvSpPr>
              <a:spLocks noChangeShapeType="1"/>
            </p:cNvSpPr>
            <p:nvPr/>
          </p:nvSpPr>
          <p:spPr bwMode="auto">
            <a:xfrm flipV="1">
              <a:off x="2781301" y="2713038"/>
              <a:ext cx="0" cy="3333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4" name="Line 60"/>
            <p:cNvSpPr>
              <a:spLocks noChangeShapeType="1"/>
            </p:cNvSpPr>
            <p:nvPr/>
          </p:nvSpPr>
          <p:spPr bwMode="auto">
            <a:xfrm>
              <a:off x="2781301" y="1476375"/>
              <a:ext cx="0" cy="349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5" name="Line 61"/>
            <p:cNvSpPr>
              <a:spLocks noChangeShapeType="1"/>
            </p:cNvSpPr>
            <p:nvPr/>
          </p:nvSpPr>
          <p:spPr bwMode="auto">
            <a:xfrm flipV="1">
              <a:off x="3219451" y="2713038"/>
              <a:ext cx="0" cy="3333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6" name="Line 62"/>
            <p:cNvSpPr>
              <a:spLocks noChangeShapeType="1"/>
            </p:cNvSpPr>
            <p:nvPr/>
          </p:nvSpPr>
          <p:spPr bwMode="auto">
            <a:xfrm>
              <a:off x="3219451" y="1476375"/>
              <a:ext cx="0" cy="349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7" name="Line 63"/>
            <p:cNvSpPr>
              <a:spLocks noChangeShapeType="1"/>
            </p:cNvSpPr>
            <p:nvPr/>
          </p:nvSpPr>
          <p:spPr bwMode="auto">
            <a:xfrm flipV="1">
              <a:off x="3657601" y="2713038"/>
              <a:ext cx="0" cy="3333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8" name="Line 64"/>
            <p:cNvSpPr>
              <a:spLocks noChangeShapeType="1"/>
            </p:cNvSpPr>
            <p:nvPr/>
          </p:nvSpPr>
          <p:spPr bwMode="auto">
            <a:xfrm>
              <a:off x="3657601" y="1476375"/>
              <a:ext cx="0" cy="349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9" name="Line 65"/>
            <p:cNvSpPr>
              <a:spLocks noChangeShapeType="1"/>
            </p:cNvSpPr>
            <p:nvPr/>
          </p:nvSpPr>
          <p:spPr bwMode="auto">
            <a:xfrm flipV="1">
              <a:off x="4094163" y="2713038"/>
              <a:ext cx="0" cy="3333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80" name="Line 66"/>
            <p:cNvSpPr>
              <a:spLocks noChangeShapeType="1"/>
            </p:cNvSpPr>
            <p:nvPr/>
          </p:nvSpPr>
          <p:spPr bwMode="auto">
            <a:xfrm>
              <a:off x="4094163" y="1476375"/>
              <a:ext cx="0" cy="349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81" name="Line 67"/>
            <p:cNvSpPr>
              <a:spLocks noChangeShapeType="1"/>
            </p:cNvSpPr>
            <p:nvPr/>
          </p:nvSpPr>
          <p:spPr bwMode="auto">
            <a:xfrm flipV="1">
              <a:off x="4532313" y="2713038"/>
              <a:ext cx="0" cy="3333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83" name="Line 68"/>
            <p:cNvSpPr>
              <a:spLocks noChangeShapeType="1"/>
            </p:cNvSpPr>
            <p:nvPr/>
          </p:nvSpPr>
          <p:spPr bwMode="auto">
            <a:xfrm>
              <a:off x="4532313" y="1476375"/>
              <a:ext cx="0" cy="349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3" name="Line 69"/>
            <p:cNvSpPr>
              <a:spLocks noChangeShapeType="1"/>
            </p:cNvSpPr>
            <p:nvPr/>
          </p:nvSpPr>
          <p:spPr bwMode="auto">
            <a:xfrm flipV="1">
              <a:off x="4968876" y="2713038"/>
              <a:ext cx="0" cy="3333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4" name="Line 70"/>
            <p:cNvSpPr>
              <a:spLocks noChangeShapeType="1"/>
            </p:cNvSpPr>
            <p:nvPr/>
          </p:nvSpPr>
          <p:spPr bwMode="auto">
            <a:xfrm>
              <a:off x="4968876" y="1476375"/>
              <a:ext cx="0" cy="349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5" name="Line 71"/>
            <p:cNvSpPr>
              <a:spLocks noChangeShapeType="1"/>
            </p:cNvSpPr>
            <p:nvPr/>
          </p:nvSpPr>
          <p:spPr bwMode="auto">
            <a:xfrm flipV="1">
              <a:off x="5407026" y="2713038"/>
              <a:ext cx="0" cy="3333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6" name="Line 72"/>
            <p:cNvSpPr>
              <a:spLocks noChangeShapeType="1"/>
            </p:cNvSpPr>
            <p:nvPr/>
          </p:nvSpPr>
          <p:spPr bwMode="auto">
            <a:xfrm>
              <a:off x="5407026" y="1476375"/>
              <a:ext cx="0" cy="349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7" name="Line 73"/>
            <p:cNvSpPr>
              <a:spLocks noChangeShapeType="1"/>
            </p:cNvSpPr>
            <p:nvPr/>
          </p:nvSpPr>
          <p:spPr bwMode="auto">
            <a:xfrm flipV="1">
              <a:off x="5843588" y="2713038"/>
              <a:ext cx="0" cy="3333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8" name="Line 74"/>
            <p:cNvSpPr>
              <a:spLocks noChangeShapeType="1"/>
            </p:cNvSpPr>
            <p:nvPr/>
          </p:nvSpPr>
          <p:spPr bwMode="auto">
            <a:xfrm>
              <a:off x="5843588" y="1476375"/>
              <a:ext cx="0" cy="349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9" name="Line 75"/>
            <p:cNvSpPr>
              <a:spLocks noChangeShapeType="1"/>
            </p:cNvSpPr>
            <p:nvPr/>
          </p:nvSpPr>
          <p:spPr bwMode="auto">
            <a:xfrm flipV="1">
              <a:off x="6281738" y="2713038"/>
              <a:ext cx="0" cy="3333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0" name="Line 76"/>
            <p:cNvSpPr>
              <a:spLocks noChangeShapeType="1"/>
            </p:cNvSpPr>
            <p:nvPr/>
          </p:nvSpPr>
          <p:spPr bwMode="auto">
            <a:xfrm>
              <a:off x="6281738" y="1476375"/>
              <a:ext cx="0" cy="349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1" name="Line 77"/>
            <p:cNvSpPr>
              <a:spLocks noChangeShapeType="1"/>
            </p:cNvSpPr>
            <p:nvPr/>
          </p:nvSpPr>
          <p:spPr bwMode="auto">
            <a:xfrm>
              <a:off x="2781301" y="2716213"/>
              <a:ext cx="34925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2" name="Line 78"/>
            <p:cNvSpPr>
              <a:spLocks noChangeShapeType="1"/>
            </p:cNvSpPr>
            <p:nvPr/>
          </p:nvSpPr>
          <p:spPr bwMode="auto">
            <a:xfrm flipH="1">
              <a:off x="6246813" y="2716213"/>
              <a:ext cx="34925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3" name="Line 79"/>
            <p:cNvSpPr>
              <a:spLocks noChangeShapeType="1"/>
            </p:cNvSpPr>
            <p:nvPr/>
          </p:nvSpPr>
          <p:spPr bwMode="auto">
            <a:xfrm>
              <a:off x="2781301" y="2079625"/>
              <a:ext cx="34925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4" name="Line 80"/>
            <p:cNvSpPr>
              <a:spLocks noChangeShapeType="1"/>
            </p:cNvSpPr>
            <p:nvPr/>
          </p:nvSpPr>
          <p:spPr bwMode="auto">
            <a:xfrm flipH="1">
              <a:off x="6246813" y="2079625"/>
              <a:ext cx="34925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5" name="Line 81"/>
            <p:cNvSpPr>
              <a:spLocks noChangeShapeType="1"/>
            </p:cNvSpPr>
            <p:nvPr/>
          </p:nvSpPr>
          <p:spPr bwMode="auto">
            <a:xfrm>
              <a:off x="2781301" y="2746375"/>
              <a:ext cx="3500438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6" name="Line 82"/>
            <p:cNvSpPr>
              <a:spLocks noChangeShapeType="1"/>
            </p:cNvSpPr>
            <p:nvPr/>
          </p:nvSpPr>
          <p:spPr bwMode="auto">
            <a:xfrm>
              <a:off x="2781301" y="1476375"/>
              <a:ext cx="3500438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7" name="Line 83"/>
            <p:cNvSpPr>
              <a:spLocks noChangeShapeType="1"/>
            </p:cNvSpPr>
            <p:nvPr/>
          </p:nvSpPr>
          <p:spPr bwMode="auto">
            <a:xfrm flipV="1">
              <a:off x="2781301" y="1476375"/>
              <a:ext cx="0" cy="127000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8" name="Line 84"/>
            <p:cNvSpPr>
              <a:spLocks noChangeShapeType="1"/>
            </p:cNvSpPr>
            <p:nvPr/>
          </p:nvSpPr>
          <p:spPr bwMode="auto">
            <a:xfrm flipV="1">
              <a:off x="6281738" y="1476375"/>
              <a:ext cx="0" cy="127000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9" name="Freeform 85"/>
            <p:cNvSpPr>
              <a:spLocks/>
            </p:cNvSpPr>
            <p:nvPr/>
          </p:nvSpPr>
          <p:spPr bwMode="auto">
            <a:xfrm>
              <a:off x="4872038" y="2717800"/>
              <a:ext cx="1409700" cy="30163"/>
            </a:xfrm>
            <a:custGeom>
              <a:avLst/>
              <a:gdLst>
                <a:gd name="T0" fmla="*/ 69 w 1776"/>
                <a:gd name="T1" fmla="*/ 2 h 40"/>
                <a:gd name="T2" fmla="*/ 78 w 1776"/>
                <a:gd name="T3" fmla="*/ 10 h 40"/>
                <a:gd name="T4" fmla="*/ 92 w 1776"/>
                <a:gd name="T5" fmla="*/ 31 h 40"/>
                <a:gd name="T6" fmla="*/ 131 w 1776"/>
                <a:gd name="T7" fmla="*/ 33 h 40"/>
                <a:gd name="T8" fmla="*/ 163 w 1776"/>
                <a:gd name="T9" fmla="*/ 33 h 40"/>
                <a:gd name="T10" fmla="*/ 211 w 1776"/>
                <a:gd name="T11" fmla="*/ 31 h 40"/>
                <a:gd name="T12" fmla="*/ 231 w 1776"/>
                <a:gd name="T13" fmla="*/ 31 h 40"/>
                <a:gd name="T14" fmla="*/ 240 w 1776"/>
                <a:gd name="T15" fmla="*/ 10 h 40"/>
                <a:gd name="T16" fmla="*/ 247 w 1776"/>
                <a:gd name="T17" fmla="*/ 4 h 40"/>
                <a:gd name="T18" fmla="*/ 252 w 1776"/>
                <a:gd name="T19" fmla="*/ 4 h 40"/>
                <a:gd name="T20" fmla="*/ 268 w 1776"/>
                <a:gd name="T21" fmla="*/ 26 h 40"/>
                <a:gd name="T22" fmla="*/ 300 w 1776"/>
                <a:gd name="T23" fmla="*/ 29 h 40"/>
                <a:gd name="T24" fmla="*/ 316 w 1776"/>
                <a:gd name="T25" fmla="*/ 33 h 40"/>
                <a:gd name="T26" fmla="*/ 376 w 1776"/>
                <a:gd name="T27" fmla="*/ 33 h 40"/>
                <a:gd name="T28" fmla="*/ 442 w 1776"/>
                <a:gd name="T29" fmla="*/ 31 h 40"/>
                <a:gd name="T30" fmla="*/ 476 w 1776"/>
                <a:gd name="T31" fmla="*/ 31 h 40"/>
                <a:gd name="T32" fmla="*/ 571 w 1776"/>
                <a:gd name="T33" fmla="*/ 33 h 40"/>
                <a:gd name="T34" fmla="*/ 590 w 1776"/>
                <a:gd name="T35" fmla="*/ 33 h 40"/>
                <a:gd name="T36" fmla="*/ 631 w 1776"/>
                <a:gd name="T37" fmla="*/ 31 h 40"/>
                <a:gd name="T38" fmla="*/ 797 w 1776"/>
                <a:gd name="T39" fmla="*/ 31 h 40"/>
                <a:gd name="T40" fmla="*/ 809 w 1776"/>
                <a:gd name="T41" fmla="*/ 28 h 40"/>
                <a:gd name="T42" fmla="*/ 826 w 1776"/>
                <a:gd name="T43" fmla="*/ 33 h 40"/>
                <a:gd name="T44" fmla="*/ 999 w 1776"/>
                <a:gd name="T45" fmla="*/ 31 h 40"/>
                <a:gd name="T46" fmla="*/ 1004 w 1776"/>
                <a:gd name="T47" fmla="*/ 28 h 40"/>
                <a:gd name="T48" fmla="*/ 1025 w 1776"/>
                <a:gd name="T49" fmla="*/ 31 h 40"/>
                <a:gd name="T50" fmla="*/ 1195 w 1776"/>
                <a:gd name="T51" fmla="*/ 31 h 40"/>
                <a:gd name="T52" fmla="*/ 1206 w 1776"/>
                <a:gd name="T53" fmla="*/ 33 h 40"/>
                <a:gd name="T54" fmla="*/ 1226 w 1776"/>
                <a:gd name="T55" fmla="*/ 33 h 40"/>
                <a:gd name="T56" fmla="*/ 1014 w 1776"/>
                <a:gd name="T57" fmla="*/ 40 h 40"/>
                <a:gd name="T58" fmla="*/ 1006 w 1776"/>
                <a:gd name="T59" fmla="*/ 40 h 40"/>
                <a:gd name="T60" fmla="*/ 811 w 1776"/>
                <a:gd name="T61" fmla="*/ 38 h 40"/>
                <a:gd name="T62" fmla="*/ 268 w 1776"/>
                <a:gd name="T63" fmla="*/ 38 h 40"/>
                <a:gd name="T64" fmla="*/ 259 w 1776"/>
                <a:gd name="T65" fmla="*/ 31 h 40"/>
                <a:gd name="T66" fmla="*/ 252 w 1776"/>
                <a:gd name="T67" fmla="*/ 17 h 40"/>
                <a:gd name="T68" fmla="*/ 244 w 1776"/>
                <a:gd name="T69" fmla="*/ 29 h 40"/>
                <a:gd name="T70" fmla="*/ 235 w 1776"/>
                <a:gd name="T71" fmla="*/ 40 h 40"/>
                <a:gd name="T72" fmla="*/ 81 w 1776"/>
                <a:gd name="T73" fmla="*/ 38 h 40"/>
                <a:gd name="T74" fmla="*/ 73 w 1776"/>
                <a:gd name="T75" fmla="*/ 28 h 40"/>
                <a:gd name="T76" fmla="*/ 61 w 1776"/>
                <a:gd name="T77" fmla="*/ 35 h 40"/>
                <a:gd name="T78" fmla="*/ 57 w 1776"/>
                <a:gd name="T79" fmla="*/ 38 h 40"/>
                <a:gd name="T80" fmla="*/ 0 w 1776"/>
                <a:gd name="T81" fmla="*/ 33 h 40"/>
                <a:gd name="T82" fmla="*/ 49 w 1776"/>
                <a:gd name="T83" fmla="*/ 29 h 40"/>
                <a:gd name="T84" fmla="*/ 56 w 1776"/>
                <a:gd name="T85" fmla="*/ 16 h 40"/>
                <a:gd name="T86" fmla="*/ 66 w 1776"/>
                <a:gd name="T8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76" h="40">
                  <a:moveTo>
                    <a:pt x="66" y="0"/>
                  </a:moveTo>
                  <a:lnTo>
                    <a:pt x="68" y="2"/>
                  </a:lnTo>
                  <a:lnTo>
                    <a:pt x="69" y="2"/>
                  </a:lnTo>
                  <a:lnTo>
                    <a:pt x="76" y="9"/>
                  </a:lnTo>
                  <a:lnTo>
                    <a:pt x="76" y="10"/>
                  </a:lnTo>
                  <a:lnTo>
                    <a:pt x="78" y="10"/>
                  </a:lnTo>
                  <a:lnTo>
                    <a:pt x="83" y="24"/>
                  </a:lnTo>
                  <a:lnTo>
                    <a:pt x="88" y="29"/>
                  </a:lnTo>
                  <a:lnTo>
                    <a:pt x="92" y="31"/>
                  </a:lnTo>
                  <a:lnTo>
                    <a:pt x="99" y="31"/>
                  </a:lnTo>
                  <a:lnTo>
                    <a:pt x="104" y="33"/>
                  </a:lnTo>
                  <a:lnTo>
                    <a:pt x="131" y="33"/>
                  </a:lnTo>
                  <a:lnTo>
                    <a:pt x="138" y="31"/>
                  </a:lnTo>
                  <a:lnTo>
                    <a:pt x="157" y="31"/>
                  </a:lnTo>
                  <a:lnTo>
                    <a:pt x="163" y="33"/>
                  </a:lnTo>
                  <a:lnTo>
                    <a:pt x="173" y="33"/>
                  </a:lnTo>
                  <a:lnTo>
                    <a:pt x="180" y="31"/>
                  </a:lnTo>
                  <a:lnTo>
                    <a:pt x="211" y="31"/>
                  </a:lnTo>
                  <a:lnTo>
                    <a:pt x="216" y="33"/>
                  </a:lnTo>
                  <a:lnTo>
                    <a:pt x="226" y="33"/>
                  </a:lnTo>
                  <a:lnTo>
                    <a:pt x="231" y="31"/>
                  </a:lnTo>
                  <a:lnTo>
                    <a:pt x="235" y="26"/>
                  </a:lnTo>
                  <a:lnTo>
                    <a:pt x="233" y="26"/>
                  </a:lnTo>
                  <a:lnTo>
                    <a:pt x="240" y="10"/>
                  </a:lnTo>
                  <a:lnTo>
                    <a:pt x="242" y="10"/>
                  </a:lnTo>
                  <a:lnTo>
                    <a:pt x="242" y="9"/>
                  </a:lnTo>
                  <a:lnTo>
                    <a:pt x="247" y="4"/>
                  </a:lnTo>
                  <a:lnTo>
                    <a:pt x="249" y="4"/>
                  </a:lnTo>
                  <a:lnTo>
                    <a:pt x="250" y="2"/>
                  </a:lnTo>
                  <a:lnTo>
                    <a:pt x="252" y="4"/>
                  </a:lnTo>
                  <a:lnTo>
                    <a:pt x="256" y="5"/>
                  </a:lnTo>
                  <a:lnTo>
                    <a:pt x="263" y="14"/>
                  </a:lnTo>
                  <a:lnTo>
                    <a:pt x="268" y="26"/>
                  </a:lnTo>
                  <a:lnTo>
                    <a:pt x="269" y="28"/>
                  </a:lnTo>
                  <a:lnTo>
                    <a:pt x="276" y="29"/>
                  </a:lnTo>
                  <a:lnTo>
                    <a:pt x="300" y="29"/>
                  </a:lnTo>
                  <a:lnTo>
                    <a:pt x="306" y="31"/>
                  </a:lnTo>
                  <a:lnTo>
                    <a:pt x="311" y="31"/>
                  </a:lnTo>
                  <a:lnTo>
                    <a:pt x="316" y="33"/>
                  </a:lnTo>
                  <a:lnTo>
                    <a:pt x="321" y="31"/>
                  </a:lnTo>
                  <a:lnTo>
                    <a:pt x="371" y="31"/>
                  </a:lnTo>
                  <a:lnTo>
                    <a:pt x="376" y="33"/>
                  </a:lnTo>
                  <a:lnTo>
                    <a:pt x="423" y="33"/>
                  </a:lnTo>
                  <a:lnTo>
                    <a:pt x="428" y="31"/>
                  </a:lnTo>
                  <a:lnTo>
                    <a:pt x="442" y="31"/>
                  </a:lnTo>
                  <a:lnTo>
                    <a:pt x="449" y="33"/>
                  </a:lnTo>
                  <a:lnTo>
                    <a:pt x="464" y="33"/>
                  </a:lnTo>
                  <a:lnTo>
                    <a:pt x="476" y="31"/>
                  </a:lnTo>
                  <a:lnTo>
                    <a:pt x="519" y="31"/>
                  </a:lnTo>
                  <a:lnTo>
                    <a:pt x="525" y="33"/>
                  </a:lnTo>
                  <a:lnTo>
                    <a:pt x="571" y="33"/>
                  </a:lnTo>
                  <a:lnTo>
                    <a:pt x="576" y="31"/>
                  </a:lnTo>
                  <a:lnTo>
                    <a:pt x="585" y="31"/>
                  </a:lnTo>
                  <a:lnTo>
                    <a:pt x="590" y="33"/>
                  </a:lnTo>
                  <a:lnTo>
                    <a:pt x="600" y="33"/>
                  </a:lnTo>
                  <a:lnTo>
                    <a:pt x="607" y="31"/>
                  </a:lnTo>
                  <a:lnTo>
                    <a:pt x="631" y="31"/>
                  </a:lnTo>
                  <a:lnTo>
                    <a:pt x="638" y="33"/>
                  </a:lnTo>
                  <a:lnTo>
                    <a:pt x="790" y="33"/>
                  </a:lnTo>
                  <a:lnTo>
                    <a:pt x="797" y="31"/>
                  </a:lnTo>
                  <a:lnTo>
                    <a:pt x="800" y="31"/>
                  </a:lnTo>
                  <a:lnTo>
                    <a:pt x="807" y="28"/>
                  </a:lnTo>
                  <a:lnTo>
                    <a:pt x="809" y="28"/>
                  </a:lnTo>
                  <a:lnTo>
                    <a:pt x="814" y="26"/>
                  </a:lnTo>
                  <a:lnTo>
                    <a:pt x="816" y="28"/>
                  </a:lnTo>
                  <a:lnTo>
                    <a:pt x="826" y="33"/>
                  </a:lnTo>
                  <a:lnTo>
                    <a:pt x="826" y="33"/>
                  </a:lnTo>
                  <a:lnTo>
                    <a:pt x="992" y="33"/>
                  </a:lnTo>
                  <a:lnTo>
                    <a:pt x="999" y="31"/>
                  </a:lnTo>
                  <a:lnTo>
                    <a:pt x="999" y="31"/>
                  </a:lnTo>
                  <a:lnTo>
                    <a:pt x="1002" y="29"/>
                  </a:lnTo>
                  <a:lnTo>
                    <a:pt x="1004" y="28"/>
                  </a:lnTo>
                  <a:lnTo>
                    <a:pt x="1013" y="28"/>
                  </a:lnTo>
                  <a:lnTo>
                    <a:pt x="1018" y="29"/>
                  </a:lnTo>
                  <a:lnTo>
                    <a:pt x="1025" y="31"/>
                  </a:lnTo>
                  <a:lnTo>
                    <a:pt x="1030" y="33"/>
                  </a:lnTo>
                  <a:lnTo>
                    <a:pt x="1188" y="33"/>
                  </a:lnTo>
                  <a:lnTo>
                    <a:pt x="1195" y="31"/>
                  </a:lnTo>
                  <a:lnTo>
                    <a:pt x="1197" y="31"/>
                  </a:lnTo>
                  <a:lnTo>
                    <a:pt x="1202" y="33"/>
                  </a:lnTo>
                  <a:lnTo>
                    <a:pt x="1206" y="33"/>
                  </a:lnTo>
                  <a:lnTo>
                    <a:pt x="1213" y="31"/>
                  </a:lnTo>
                  <a:lnTo>
                    <a:pt x="1214" y="31"/>
                  </a:lnTo>
                  <a:lnTo>
                    <a:pt x="1226" y="33"/>
                  </a:lnTo>
                  <a:lnTo>
                    <a:pt x="1776" y="33"/>
                  </a:lnTo>
                  <a:lnTo>
                    <a:pt x="1776" y="40"/>
                  </a:lnTo>
                  <a:lnTo>
                    <a:pt x="1014" y="40"/>
                  </a:lnTo>
                  <a:lnTo>
                    <a:pt x="1011" y="38"/>
                  </a:lnTo>
                  <a:lnTo>
                    <a:pt x="1007" y="38"/>
                  </a:lnTo>
                  <a:lnTo>
                    <a:pt x="1006" y="40"/>
                  </a:lnTo>
                  <a:lnTo>
                    <a:pt x="818" y="40"/>
                  </a:lnTo>
                  <a:lnTo>
                    <a:pt x="814" y="36"/>
                  </a:lnTo>
                  <a:lnTo>
                    <a:pt x="811" y="38"/>
                  </a:lnTo>
                  <a:lnTo>
                    <a:pt x="809" y="40"/>
                  </a:lnTo>
                  <a:lnTo>
                    <a:pt x="271" y="40"/>
                  </a:lnTo>
                  <a:lnTo>
                    <a:pt x="268" y="38"/>
                  </a:lnTo>
                  <a:lnTo>
                    <a:pt x="266" y="36"/>
                  </a:lnTo>
                  <a:lnTo>
                    <a:pt x="264" y="36"/>
                  </a:lnTo>
                  <a:lnTo>
                    <a:pt x="259" y="31"/>
                  </a:lnTo>
                  <a:lnTo>
                    <a:pt x="259" y="29"/>
                  </a:lnTo>
                  <a:lnTo>
                    <a:pt x="257" y="29"/>
                  </a:lnTo>
                  <a:lnTo>
                    <a:pt x="252" y="17"/>
                  </a:lnTo>
                  <a:lnTo>
                    <a:pt x="252" y="17"/>
                  </a:lnTo>
                  <a:lnTo>
                    <a:pt x="250" y="14"/>
                  </a:lnTo>
                  <a:lnTo>
                    <a:pt x="244" y="29"/>
                  </a:lnTo>
                  <a:lnTo>
                    <a:pt x="238" y="38"/>
                  </a:lnTo>
                  <a:lnTo>
                    <a:pt x="237" y="38"/>
                  </a:lnTo>
                  <a:lnTo>
                    <a:pt x="235" y="40"/>
                  </a:lnTo>
                  <a:lnTo>
                    <a:pt x="85" y="40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5" y="29"/>
                  </a:lnTo>
                  <a:lnTo>
                    <a:pt x="75" y="28"/>
                  </a:lnTo>
                  <a:lnTo>
                    <a:pt x="73" y="28"/>
                  </a:lnTo>
                  <a:lnTo>
                    <a:pt x="68" y="14"/>
                  </a:lnTo>
                  <a:lnTo>
                    <a:pt x="66" y="19"/>
                  </a:lnTo>
                  <a:lnTo>
                    <a:pt x="61" y="35"/>
                  </a:lnTo>
                  <a:lnTo>
                    <a:pt x="59" y="35"/>
                  </a:lnTo>
                  <a:lnTo>
                    <a:pt x="56" y="38"/>
                  </a:lnTo>
                  <a:lnTo>
                    <a:pt x="57" y="38"/>
                  </a:lnTo>
                  <a:lnTo>
                    <a:pt x="54" y="40"/>
                  </a:lnTo>
                  <a:lnTo>
                    <a:pt x="0" y="40"/>
                  </a:lnTo>
                  <a:lnTo>
                    <a:pt x="0" y="33"/>
                  </a:lnTo>
                  <a:lnTo>
                    <a:pt x="37" y="33"/>
                  </a:lnTo>
                  <a:lnTo>
                    <a:pt x="44" y="31"/>
                  </a:lnTo>
                  <a:lnTo>
                    <a:pt x="49" y="29"/>
                  </a:lnTo>
                  <a:lnTo>
                    <a:pt x="52" y="29"/>
                  </a:lnTo>
                  <a:lnTo>
                    <a:pt x="56" y="17"/>
                  </a:lnTo>
                  <a:lnTo>
                    <a:pt x="56" y="16"/>
                  </a:lnTo>
                  <a:lnTo>
                    <a:pt x="61" y="4"/>
                  </a:lnTo>
                  <a:lnTo>
                    <a:pt x="63" y="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0" name="Freeform 86"/>
            <p:cNvSpPr>
              <a:spLocks noEditPoints="1"/>
            </p:cNvSpPr>
            <p:nvPr/>
          </p:nvSpPr>
          <p:spPr bwMode="auto">
            <a:xfrm>
              <a:off x="3460751" y="2525713"/>
              <a:ext cx="1411288" cy="222250"/>
            </a:xfrm>
            <a:custGeom>
              <a:avLst/>
              <a:gdLst>
                <a:gd name="T0" fmla="*/ 90 w 1777"/>
                <a:gd name="T1" fmla="*/ 267 h 281"/>
                <a:gd name="T2" fmla="*/ 165 w 1777"/>
                <a:gd name="T3" fmla="*/ 251 h 281"/>
                <a:gd name="T4" fmla="*/ 283 w 1777"/>
                <a:gd name="T5" fmla="*/ 208 h 281"/>
                <a:gd name="T6" fmla="*/ 157 w 1777"/>
                <a:gd name="T7" fmla="*/ 236 h 281"/>
                <a:gd name="T8" fmla="*/ 193 w 1777"/>
                <a:gd name="T9" fmla="*/ 272 h 281"/>
                <a:gd name="T10" fmla="*/ 252 w 1777"/>
                <a:gd name="T11" fmla="*/ 263 h 281"/>
                <a:gd name="T12" fmla="*/ 288 w 1777"/>
                <a:gd name="T13" fmla="*/ 203 h 281"/>
                <a:gd name="T14" fmla="*/ 327 w 1777"/>
                <a:gd name="T15" fmla="*/ 257 h 281"/>
                <a:gd name="T16" fmla="*/ 379 w 1777"/>
                <a:gd name="T17" fmla="*/ 269 h 281"/>
                <a:gd name="T18" fmla="*/ 415 w 1777"/>
                <a:gd name="T19" fmla="*/ 263 h 281"/>
                <a:gd name="T20" fmla="*/ 450 w 1777"/>
                <a:gd name="T21" fmla="*/ 95 h 281"/>
                <a:gd name="T22" fmla="*/ 488 w 1777"/>
                <a:gd name="T23" fmla="*/ 250 h 281"/>
                <a:gd name="T24" fmla="*/ 524 w 1777"/>
                <a:gd name="T25" fmla="*/ 267 h 281"/>
                <a:gd name="T26" fmla="*/ 558 w 1777"/>
                <a:gd name="T27" fmla="*/ 265 h 281"/>
                <a:gd name="T28" fmla="*/ 602 w 1777"/>
                <a:gd name="T29" fmla="*/ 265 h 281"/>
                <a:gd name="T30" fmla="*/ 636 w 1777"/>
                <a:gd name="T31" fmla="*/ 260 h 281"/>
                <a:gd name="T32" fmla="*/ 679 w 1777"/>
                <a:gd name="T33" fmla="*/ 260 h 281"/>
                <a:gd name="T34" fmla="*/ 717 w 1777"/>
                <a:gd name="T35" fmla="*/ 260 h 281"/>
                <a:gd name="T36" fmla="*/ 753 w 1777"/>
                <a:gd name="T37" fmla="*/ 258 h 281"/>
                <a:gd name="T38" fmla="*/ 796 w 1777"/>
                <a:gd name="T39" fmla="*/ 226 h 281"/>
                <a:gd name="T40" fmla="*/ 872 w 1777"/>
                <a:gd name="T41" fmla="*/ 272 h 281"/>
                <a:gd name="T42" fmla="*/ 967 w 1777"/>
                <a:gd name="T43" fmla="*/ 263 h 281"/>
                <a:gd name="T44" fmla="*/ 1014 w 1777"/>
                <a:gd name="T45" fmla="*/ 274 h 281"/>
                <a:gd name="T46" fmla="*/ 1126 w 1777"/>
                <a:gd name="T47" fmla="*/ 226 h 281"/>
                <a:gd name="T48" fmla="*/ 1158 w 1777"/>
                <a:gd name="T49" fmla="*/ 265 h 281"/>
                <a:gd name="T50" fmla="*/ 1255 w 1777"/>
                <a:gd name="T51" fmla="*/ 272 h 281"/>
                <a:gd name="T52" fmla="*/ 1314 w 1777"/>
                <a:gd name="T53" fmla="*/ 262 h 281"/>
                <a:gd name="T54" fmla="*/ 1398 w 1777"/>
                <a:gd name="T55" fmla="*/ 270 h 281"/>
                <a:gd name="T56" fmla="*/ 1465 w 1777"/>
                <a:gd name="T57" fmla="*/ 269 h 281"/>
                <a:gd name="T58" fmla="*/ 1507 w 1777"/>
                <a:gd name="T59" fmla="*/ 272 h 281"/>
                <a:gd name="T60" fmla="*/ 1602 w 1777"/>
                <a:gd name="T61" fmla="*/ 272 h 281"/>
                <a:gd name="T62" fmla="*/ 1676 w 1777"/>
                <a:gd name="T63" fmla="*/ 262 h 281"/>
                <a:gd name="T64" fmla="*/ 1777 w 1777"/>
                <a:gd name="T65" fmla="*/ 274 h 281"/>
                <a:gd name="T66" fmla="*/ 1664 w 1777"/>
                <a:gd name="T67" fmla="*/ 277 h 281"/>
                <a:gd name="T68" fmla="*/ 1479 w 1777"/>
                <a:gd name="T69" fmla="*/ 267 h 281"/>
                <a:gd name="T70" fmla="*/ 1331 w 1777"/>
                <a:gd name="T71" fmla="*/ 281 h 281"/>
                <a:gd name="T72" fmla="*/ 1286 w 1777"/>
                <a:gd name="T73" fmla="*/ 279 h 281"/>
                <a:gd name="T74" fmla="*/ 1138 w 1777"/>
                <a:gd name="T75" fmla="*/ 253 h 281"/>
                <a:gd name="T76" fmla="*/ 990 w 1777"/>
                <a:gd name="T77" fmla="*/ 276 h 281"/>
                <a:gd name="T78" fmla="*/ 817 w 1777"/>
                <a:gd name="T79" fmla="*/ 279 h 281"/>
                <a:gd name="T80" fmla="*/ 769 w 1777"/>
                <a:gd name="T81" fmla="*/ 274 h 281"/>
                <a:gd name="T82" fmla="*/ 727 w 1777"/>
                <a:gd name="T83" fmla="*/ 277 h 281"/>
                <a:gd name="T84" fmla="*/ 676 w 1777"/>
                <a:gd name="T85" fmla="*/ 274 h 281"/>
                <a:gd name="T86" fmla="*/ 634 w 1777"/>
                <a:gd name="T87" fmla="*/ 272 h 281"/>
                <a:gd name="T88" fmla="*/ 579 w 1777"/>
                <a:gd name="T89" fmla="*/ 277 h 281"/>
                <a:gd name="T90" fmla="*/ 534 w 1777"/>
                <a:gd name="T91" fmla="*/ 272 h 281"/>
                <a:gd name="T92" fmla="*/ 488 w 1777"/>
                <a:gd name="T93" fmla="*/ 263 h 281"/>
                <a:gd name="T94" fmla="*/ 457 w 1777"/>
                <a:gd name="T95" fmla="*/ 131 h 281"/>
                <a:gd name="T96" fmla="*/ 424 w 1777"/>
                <a:gd name="T97" fmla="*/ 269 h 281"/>
                <a:gd name="T98" fmla="*/ 388 w 1777"/>
                <a:gd name="T99" fmla="*/ 277 h 281"/>
                <a:gd name="T100" fmla="*/ 346 w 1777"/>
                <a:gd name="T101" fmla="*/ 267 h 281"/>
                <a:gd name="T102" fmla="*/ 300 w 1777"/>
                <a:gd name="T103" fmla="*/ 281 h 281"/>
                <a:gd name="T104" fmla="*/ 271 w 1777"/>
                <a:gd name="T105" fmla="*/ 276 h 281"/>
                <a:gd name="T106" fmla="*/ 212 w 1777"/>
                <a:gd name="T107" fmla="*/ 281 h 281"/>
                <a:gd name="T108" fmla="*/ 162 w 1777"/>
                <a:gd name="T109" fmla="*/ 258 h 281"/>
                <a:gd name="T110" fmla="*/ 129 w 1777"/>
                <a:gd name="T111" fmla="*/ 143 h 281"/>
                <a:gd name="T112" fmla="*/ 95 w 1777"/>
                <a:gd name="T113" fmla="*/ 272 h 281"/>
                <a:gd name="T114" fmla="*/ 50 w 1777"/>
                <a:gd name="T115" fmla="*/ 277 h 281"/>
                <a:gd name="T116" fmla="*/ 12 w 1777"/>
                <a:gd name="T117" fmla="*/ 274 h 281"/>
                <a:gd name="T118" fmla="*/ 43 w 1777"/>
                <a:gd name="T119" fmla="*/ 263 h 281"/>
                <a:gd name="T120" fmla="*/ 79 w 1777"/>
                <a:gd name="T121" fmla="*/ 265 h 281"/>
                <a:gd name="T122" fmla="*/ 117 w 1777"/>
                <a:gd name="T123" fmla="*/ 1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77" h="281">
                  <a:moveTo>
                    <a:pt x="421" y="269"/>
                  </a:moveTo>
                  <a:lnTo>
                    <a:pt x="419" y="270"/>
                  </a:lnTo>
                  <a:lnTo>
                    <a:pt x="421" y="270"/>
                  </a:lnTo>
                  <a:lnTo>
                    <a:pt x="421" y="269"/>
                  </a:lnTo>
                  <a:close/>
                  <a:moveTo>
                    <a:pt x="422" y="265"/>
                  </a:moveTo>
                  <a:lnTo>
                    <a:pt x="422" y="267"/>
                  </a:lnTo>
                  <a:lnTo>
                    <a:pt x="422" y="267"/>
                  </a:lnTo>
                  <a:lnTo>
                    <a:pt x="422" y="265"/>
                  </a:lnTo>
                  <a:close/>
                  <a:moveTo>
                    <a:pt x="90" y="265"/>
                  </a:moveTo>
                  <a:lnTo>
                    <a:pt x="90" y="267"/>
                  </a:lnTo>
                  <a:lnTo>
                    <a:pt x="90" y="267"/>
                  </a:lnTo>
                  <a:lnTo>
                    <a:pt x="90" y="265"/>
                  </a:lnTo>
                  <a:close/>
                  <a:moveTo>
                    <a:pt x="102" y="263"/>
                  </a:moveTo>
                  <a:lnTo>
                    <a:pt x="102" y="265"/>
                  </a:lnTo>
                  <a:lnTo>
                    <a:pt x="102" y="265"/>
                  </a:lnTo>
                  <a:lnTo>
                    <a:pt x="102" y="263"/>
                  </a:lnTo>
                  <a:close/>
                  <a:moveTo>
                    <a:pt x="1483" y="260"/>
                  </a:moveTo>
                  <a:lnTo>
                    <a:pt x="1481" y="262"/>
                  </a:lnTo>
                  <a:lnTo>
                    <a:pt x="1483" y="262"/>
                  </a:lnTo>
                  <a:lnTo>
                    <a:pt x="1483" y="260"/>
                  </a:lnTo>
                  <a:close/>
                  <a:moveTo>
                    <a:pt x="165" y="251"/>
                  </a:moveTo>
                  <a:lnTo>
                    <a:pt x="165" y="251"/>
                  </a:lnTo>
                  <a:lnTo>
                    <a:pt x="167" y="251"/>
                  </a:lnTo>
                  <a:lnTo>
                    <a:pt x="165" y="251"/>
                  </a:lnTo>
                  <a:close/>
                  <a:moveTo>
                    <a:pt x="795" y="239"/>
                  </a:moveTo>
                  <a:lnTo>
                    <a:pt x="795" y="239"/>
                  </a:lnTo>
                  <a:lnTo>
                    <a:pt x="795" y="239"/>
                  </a:lnTo>
                  <a:lnTo>
                    <a:pt x="795" y="239"/>
                  </a:lnTo>
                  <a:close/>
                  <a:moveTo>
                    <a:pt x="1136" y="226"/>
                  </a:moveTo>
                  <a:lnTo>
                    <a:pt x="1134" y="227"/>
                  </a:lnTo>
                  <a:lnTo>
                    <a:pt x="1136" y="227"/>
                  </a:lnTo>
                  <a:lnTo>
                    <a:pt x="1136" y="226"/>
                  </a:lnTo>
                  <a:close/>
                  <a:moveTo>
                    <a:pt x="283" y="208"/>
                  </a:moveTo>
                  <a:lnTo>
                    <a:pt x="283" y="210"/>
                  </a:lnTo>
                  <a:lnTo>
                    <a:pt x="284" y="210"/>
                  </a:lnTo>
                  <a:lnTo>
                    <a:pt x="283" y="208"/>
                  </a:lnTo>
                  <a:close/>
                  <a:moveTo>
                    <a:pt x="129" y="0"/>
                  </a:moveTo>
                  <a:lnTo>
                    <a:pt x="134" y="5"/>
                  </a:lnTo>
                  <a:lnTo>
                    <a:pt x="140" y="143"/>
                  </a:lnTo>
                  <a:lnTo>
                    <a:pt x="145" y="220"/>
                  </a:lnTo>
                  <a:lnTo>
                    <a:pt x="150" y="224"/>
                  </a:lnTo>
                  <a:lnTo>
                    <a:pt x="150" y="226"/>
                  </a:lnTo>
                  <a:lnTo>
                    <a:pt x="152" y="226"/>
                  </a:lnTo>
                  <a:lnTo>
                    <a:pt x="157" y="236"/>
                  </a:lnTo>
                  <a:lnTo>
                    <a:pt x="162" y="241"/>
                  </a:lnTo>
                  <a:lnTo>
                    <a:pt x="162" y="243"/>
                  </a:lnTo>
                  <a:lnTo>
                    <a:pt x="164" y="243"/>
                  </a:lnTo>
                  <a:lnTo>
                    <a:pt x="169" y="251"/>
                  </a:lnTo>
                  <a:lnTo>
                    <a:pt x="169" y="253"/>
                  </a:lnTo>
                  <a:lnTo>
                    <a:pt x="176" y="251"/>
                  </a:lnTo>
                  <a:lnTo>
                    <a:pt x="179" y="255"/>
                  </a:lnTo>
                  <a:lnTo>
                    <a:pt x="181" y="255"/>
                  </a:lnTo>
                  <a:lnTo>
                    <a:pt x="186" y="265"/>
                  </a:lnTo>
                  <a:lnTo>
                    <a:pt x="191" y="270"/>
                  </a:lnTo>
                  <a:lnTo>
                    <a:pt x="193" y="272"/>
                  </a:lnTo>
                  <a:lnTo>
                    <a:pt x="200" y="272"/>
                  </a:lnTo>
                  <a:lnTo>
                    <a:pt x="205" y="270"/>
                  </a:lnTo>
                  <a:lnTo>
                    <a:pt x="217" y="269"/>
                  </a:lnTo>
                  <a:lnTo>
                    <a:pt x="219" y="269"/>
                  </a:lnTo>
                  <a:lnTo>
                    <a:pt x="226" y="270"/>
                  </a:lnTo>
                  <a:lnTo>
                    <a:pt x="233" y="265"/>
                  </a:lnTo>
                  <a:lnTo>
                    <a:pt x="234" y="263"/>
                  </a:lnTo>
                  <a:lnTo>
                    <a:pt x="236" y="263"/>
                  </a:lnTo>
                  <a:lnTo>
                    <a:pt x="243" y="267"/>
                  </a:lnTo>
                  <a:lnTo>
                    <a:pt x="245" y="267"/>
                  </a:lnTo>
                  <a:lnTo>
                    <a:pt x="252" y="263"/>
                  </a:lnTo>
                  <a:lnTo>
                    <a:pt x="253" y="263"/>
                  </a:lnTo>
                  <a:lnTo>
                    <a:pt x="258" y="262"/>
                  </a:lnTo>
                  <a:lnTo>
                    <a:pt x="265" y="262"/>
                  </a:lnTo>
                  <a:lnTo>
                    <a:pt x="269" y="263"/>
                  </a:lnTo>
                  <a:lnTo>
                    <a:pt x="271" y="263"/>
                  </a:lnTo>
                  <a:lnTo>
                    <a:pt x="272" y="262"/>
                  </a:lnTo>
                  <a:lnTo>
                    <a:pt x="277" y="220"/>
                  </a:lnTo>
                  <a:lnTo>
                    <a:pt x="277" y="219"/>
                  </a:lnTo>
                  <a:lnTo>
                    <a:pt x="283" y="207"/>
                  </a:lnTo>
                  <a:lnTo>
                    <a:pt x="284" y="207"/>
                  </a:lnTo>
                  <a:lnTo>
                    <a:pt x="288" y="203"/>
                  </a:lnTo>
                  <a:lnTo>
                    <a:pt x="293" y="208"/>
                  </a:lnTo>
                  <a:lnTo>
                    <a:pt x="300" y="245"/>
                  </a:lnTo>
                  <a:lnTo>
                    <a:pt x="303" y="265"/>
                  </a:lnTo>
                  <a:lnTo>
                    <a:pt x="308" y="260"/>
                  </a:lnTo>
                  <a:lnTo>
                    <a:pt x="310" y="260"/>
                  </a:lnTo>
                  <a:lnTo>
                    <a:pt x="312" y="258"/>
                  </a:lnTo>
                  <a:lnTo>
                    <a:pt x="314" y="258"/>
                  </a:lnTo>
                  <a:lnTo>
                    <a:pt x="321" y="260"/>
                  </a:lnTo>
                  <a:lnTo>
                    <a:pt x="324" y="262"/>
                  </a:lnTo>
                  <a:lnTo>
                    <a:pt x="326" y="258"/>
                  </a:lnTo>
                  <a:lnTo>
                    <a:pt x="327" y="257"/>
                  </a:lnTo>
                  <a:lnTo>
                    <a:pt x="327" y="255"/>
                  </a:lnTo>
                  <a:lnTo>
                    <a:pt x="334" y="251"/>
                  </a:lnTo>
                  <a:lnTo>
                    <a:pt x="338" y="251"/>
                  </a:lnTo>
                  <a:lnTo>
                    <a:pt x="350" y="257"/>
                  </a:lnTo>
                  <a:lnTo>
                    <a:pt x="353" y="255"/>
                  </a:lnTo>
                  <a:lnTo>
                    <a:pt x="362" y="255"/>
                  </a:lnTo>
                  <a:lnTo>
                    <a:pt x="367" y="257"/>
                  </a:lnTo>
                  <a:lnTo>
                    <a:pt x="367" y="258"/>
                  </a:lnTo>
                  <a:lnTo>
                    <a:pt x="369" y="258"/>
                  </a:lnTo>
                  <a:lnTo>
                    <a:pt x="377" y="267"/>
                  </a:lnTo>
                  <a:lnTo>
                    <a:pt x="379" y="269"/>
                  </a:lnTo>
                  <a:lnTo>
                    <a:pt x="379" y="269"/>
                  </a:lnTo>
                  <a:lnTo>
                    <a:pt x="383" y="265"/>
                  </a:lnTo>
                  <a:lnTo>
                    <a:pt x="384" y="265"/>
                  </a:lnTo>
                  <a:lnTo>
                    <a:pt x="391" y="267"/>
                  </a:lnTo>
                  <a:lnTo>
                    <a:pt x="393" y="269"/>
                  </a:lnTo>
                  <a:lnTo>
                    <a:pt x="395" y="270"/>
                  </a:lnTo>
                  <a:lnTo>
                    <a:pt x="402" y="269"/>
                  </a:lnTo>
                  <a:lnTo>
                    <a:pt x="405" y="270"/>
                  </a:lnTo>
                  <a:lnTo>
                    <a:pt x="407" y="272"/>
                  </a:lnTo>
                  <a:lnTo>
                    <a:pt x="410" y="269"/>
                  </a:lnTo>
                  <a:lnTo>
                    <a:pt x="415" y="263"/>
                  </a:lnTo>
                  <a:lnTo>
                    <a:pt x="419" y="260"/>
                  </a:lnTo>
                  <a:lnTo>
                    <a:pt x="426" y="258"/>
                  </a:lnTo>
                  <a:lnTo>
                    <a:pt x="429" y="262"/>
                  </a:lnTo>
                  <a:lnTo>
                    <a:pt x="431" y="262"/>
                  </a:lnTo>
                  <a:lnTo>
                    <a:pt x="433" y="265"/>
                  </a:lnTo>
                  <a:lnTo>
                    <a:pt x="438" y="232"/>
                  </a:lnTo>
                  <a:lnTo>
                    <a:pt x="443" y="155"/>
                  </a:lnTo>
                  <a:lnTo>
                    <a:pt x="450" y="95"/>
                  </a:lnTo>
                  <a:lnTo>
                    <a:pt x="450" y="96"/>
                  </a:lnTo>
                  <a:lnTo>
                    <a:pt x="452" y="96"/>
                  </a:lnTo>
                  <a:lnTo>
                    <a:pt x="450" y="95"/>
                  </a:lnTo>
                  <a:lnTo>
                    <a:pt x="455" y="89"/>
                  </a:lnTo>
                  <a:lnTo>
                    <a:pt x="460" y="95"/>
                  </a:lnTo>
                  <a:lnTo>
                    <a:pt x="458" y="96"/>
                  </a:lnTo>
                  <a:lnTo>
                    <a:pt x="460" y="96"/>
                  </a:lnTo>
                  <a:lnTo>
                    <a:pt x="460" y="95"/>
                  </a:lnTo>
                  <a:lnTo>
                    <a:pt x="465" y="117"/>
                  </a:lnTo>
                  <a:lnTo>
                    <a:pt x="472" y="189"/>
                  </a:lnTo>
                  <a:lnTo>
                    <a:pt x="477" y="231"/>
                  </a:lnTo>
                  <a:lnTo>
                    <a:pt x="481" y="243"/>
                  </a:lnTo>
                  <a:lnTo>
                    <a:pt x="488" y="248"/>
                  </a:lnTo>
                  <a:lnTo>
                    <a:pt x="488" y="250"/>
                  </a:lnTo>
                  <a:lnTo>
                    <a:pt x="490" y="250"/>
                  </a:lnTo>
                  <a:lnTo>
                    <a:pt x="493" y="253"/>
                  </a:lnTo>
                  <a:lnTo>
                    <a:pt x="498" y="257"/>
                  </a:lnTo>
                  <a:lnTo>
                    <a:pt x="498" y="258"/>
                  </a:lnTo>
                  <a:lnTo>
                    <a:pt x="500" y="260"/>
                  </a:lnTo>
                  <a:lnTo>
                    <a:pt x="502" y="260"/>
                  </a:lnTo>
                  <a:lnTo>
                    <a:pt x="505" y="265"/>
                  </a:lnTo>
                  <a:lnTo>
                    <a:pt x="510" y="267"/>
                  </a:lnTo>
                  <a:lnTo>
                    <a:pt x="515" y="267"/>
                  </a:lnTo>
                  <a:lnTo>
                    <a:pt x="522" y="269"/>
                  </a:lnTo>
                  <a:lnTo>
                    <a:pt x="524" y="267"/>
                  </a:lnTo>
                  <a:lnTo>
                    <a:pt x="524" y="265"/>
                  </a:lnTo>
                  <a:lnTo>
                    <a:pt x="531" y="262"/>
                  </a:lnTo>
                  <a:lnTo>
                    <a:pt x="534" y="262"/>
                  </a:lnTo>
                  <a:lnTo>
                    <a:pt x="540" y="263"/>
                  </a:lnTo>
                  <a:lnTo>
                    <a:pt x="541" y="265"/>
                  </a:lnTo>
                  <a:lnTo>
                    <a:pt x="545" y="267"/>
                  </a:lnTo>
                  <a:lnTo>
                    <a:pt x="545" y="267"/>
                  </a:lnTo>
                  <a:lnTo>
                    <a:pt x="552" y="270"/>
                  </a:lnTo>
                  <a:lnTo>
                    <a:pt x="555" y="272"/>
                  </a:lnTo>
                  <a:lnTo>
                    <a:pt x="558" y="267"/>
                  </a:lnTo>
                  <a:lnTo>
                    <a:pt x="558" y="265"/>
                  </a:lnTo>
                  <a:lnTo>
                    <a:pt x="564" y="260"/>
                  </a:lnTo>
                  <a:lnTo>
                    <a:pt x="565" y="260"/>
                  </a:lnTo>
                  <a:lnTo>
                    <a:pt x="567" y="258"/>
                  </a:lnTo>
                  <a:lnTo>
                    <a:pt x="574" y="258"/>
                  </a:lnTo>
                  <a:lnTo>
                    <a:pt x="577" y="262"/>
                  </a:lnTo>
                  <a:lnTo>
                    <a:pt x="579" y="262"/>
                  </a:lnTo>
                  <a:lnTo>
                    <a:pt x="583" y="267"/>
                  </a:lnTo>
                  <a:lnTo>
                    <a:pt x="593" y="267"/>
                  </a:lnTo>
                  <a:lnTo>
                    <a:pt x="596" y="269"/>
                  </a:lnTo>
                  <a:lnTo>
                    <a:pt x="600" y="265"/>
                  </a:lnTo>
                  <a:lnTo>
                    <a:pt x="602" y="265"/>
                  </a:lnTo>
                  <a:lnTo>
                    <a:pt x="603" y="263"/>
                  </a:lnTo>
                  <a:lnTo>
                    <a:pt x="608" y="262"/>
                  </a:lnTo>
                  <a:lnTo>
                    <a:pt x="615" y="262"/>
                  </a:lnTo>
                  <a:lnTo>
                    <a:pt x="621" y="260"/>
                  </a:lnTo>
                  <a:lnTo>
                    <a:pt x="621" y="260"/>
                  </a:lnTo>
                  <a:lnTo>
                    <a:pt x="626" y="257"/>
                  </a:lnTo>
                  <a:lnTo>
                    <a:pt x="627" y="255"/>
                  </a:lnTo>
                  <a:lnTo>
                    <a:pt x="629" y="255"/>
                  </a:lnTo>
                  <a:lnTo>
                    <a:pt x="634" y="257"/>
                  </a:lnTo>
                  <a:lnTo>
                    <a:pt x="634" y="258"/>
                  </a:lnTo>
                  <a:lnTo>
                    <a:pt x="636" y="260"/>
                  </a:lnTo>
                  <a:lnTo>
                    <a:pt x="638" y="260"/>
                  </a:lnTo>
                  <a:lnTo>
                    <a:pt x="641" y="263"/>
                  </a:lnTo>
                  <a:lnTo>
                    <a:pt x="646" y="267"/>
                  </a:lnTo>
                  <a:lnTo>
                    <a:pt x="652" y="267"/>
                  </a:lnTo>
                  <a:lnTo>
                    <a:pt x="658" y="269"/>
                  </a:lnTo>
                  <a:lnTo>
                    <a:pt x="664" y="270"/>
                  </a:lnTo>
                  <a:lnTo>
                    <a:pt x="667" y="267"/>
                  </a:lnTo>
                  <a:lnTo>
                    <a:pt x="669" y="265"/>
                  </a:lnTo>
                  <a:lnTo>
                    <a:pt x="674" y="263"/>
                  </a:lnTo>
                  <a:lnTo>
                    <a:pt x="674" y="263"/>
                  </a:lnTo>
                  <a:lnTo>
                    <a:pt x="679" y="260"/>
                  </a:lnTo>
                  <a:lnTo>
                    <a:pt x="681" y="258"/>
                  </a:lnTo>
                  <a:lnTo>
                    <a:pt x="686" y="258"/>
                  </a:lnTo>
                  <a:lnTo>
                    <a:pt x="690" y="260"/>
                  </a:lnTo>
                  <a:lnTo>
                    <a:pt x="693" y="262"/>
                  </a:lnTo>
                  <a:lnTo>
                    <a:pt x="700" y="262"/>
                  </a:lnTo>
                  <a:lnTo>
                    <a:pt x="705" y="263"/>
                  </a:lnTo>
                  <a:lnTo>
                    <a:pt x="710" y="263"/>
                  </a:lnTo>
                  <a:lnTo>
                    <a:pt x="710" y="263"/>
                  </a:lnTo>
                  <a:lnTo>
                    <a:pt x="714" y="262"/>
                  </a:lnTo>
                  <a:lnTo>
                    <a:pt x="715" y="260"/>
                  </a:lnTo>
                  <a:lnTo>
                    <a:pt x="717" y="260"/>
                  </a:lnTo>
                  <a:lnTo>
                    <a:pt x="724" y="262"/>
                  </a:lnTo>
                  <a:lnTo>
                    <a:pt x="724" y="263"/>
                  </a:lnTo>
                  <a:lnTo>
                    <a:pt x="726" y="263"/>
                  </a:lnTo>
                  <a:lnTo>
                    <a:pt x="729" y="267"/>
                  </a:lnTo>
                  <a:lnTo>
                    <a:pt x="733" y="267"/>
                  </a:lnTo>
                  <a:lnTo>
                    <a:pt x="736" y="263"/>
                  </a:lnTo>
                  <a:lnTo>
                    <a:pt x="738" y="263"/>
                  </a:lnTo>
                  <a:lnTo>
                    <a:pt x="745" y="258"/>
                  </a:lnTo>
                  <a:lnTo>
                    <a:pt x="746" y="257"/>
                  </a:lnTo>
                  <a:lnTo>
                    <a:pt x="748" y="257"/>
                  </a:lnTo>
                  <a:lnTo>
                    <a:pt x="753" y="258"/>
                  </a:lnTo>
                  <a:lnTo>
                    <a:pt x="755" y="260"/>
                  </a:lnTo>
                  <a:lnTo>
                    <a:pt x="758" y="262"/>
                  </a:lnTo>
                  <a:lnTo>
                    <a:pt x="765" y="262"/>
                  </a:lnTo>
                  <a:lnTo>
                    <a:pt x="771" y="263"/>
                  </a:lnTo>
                  <a:lnTo>
                    <a:pt x="777" y="263"/>
                  </a:lnTo>
                  <a:lnTo>
                    <a:pt x="781" y="245"/>
                  </a:lnTo>
                  <a:lnTo>
                    <a:pt x="781" y="243"/>
                  </a:lnTo>
                  <a:lnTo>
                    <a:pt x="788" y="226"/>
                  </a:lnTo>
                  <a:lnTo>
                    <a:pt x="790" y="226"/>
                  </a:lnTo>
                  <a:lnTo>
                    <a:pt x="793" y="222"/>
                  </a:lnTo>
                  <a:lnTo>
                    <a:pt x="796" y="226"/>
                  </a:lnTo>
                  <a:lnTo>
                    <a:pt x="798" y="226"/>
                  </a:lnTo>
                  <a:lnTo>
                    <a:pt x="803" y="236"/>
                  </a:lnTo>
                  <a:lnTo>
                    <a:pt x="803" y="238"/>
                  </a:lnTo>
                  <a:lnTo>
                    <a:pt x="810" y="257"/>
                  </a:lnTo>
                  <a:lnTo>
                    <a:pt x="810" y="257"/>
                  </a:lnTo>
                  <a:lnTo>
                    <a:pt x="815" y="267"/>
                  </a:lnTo>
                  <a:lnTo>
                    <a:pt x="819" y="269"/>
                  </a:lnTo>
                  <a:lnTo>
                    <a:pt x="836" y="269"/>
                  </a:lnTo>
                  <a:lnTo>
                    <a:pt x="843" y="270"/>
                  </a:lnTo>
                  <a:lnTo>
                    <a:pt x="848" y="272"/>
                  </a:lnTo>
                  <a:lnTo>
                    <a:pt x="872" y="272"/>
                  </a:lnTo>
                  <a:lnTo>
                    <a:pt x="877" y="274"/>
                  </a:lnTo>
                  <a:lnTo>
                    <a:pt x="883" y="274"/>
                  </a:lnTo>
                  <a:lnTo>
                    <a:pt x="888" y="272"/>
                  </a:lnTo>
                  <a:lnTo>
                    <a:pt x="917" y="272"/>
                  </a:lnTo>
                  <a:lnTo>
                    <a:pt x="924" y="270"/>
                  </a:lnTo>
                  <a:lnTo>
                    <a:pt x="945" y="270"/>
                  </a:lnTo>
                  <a:lnTo>
                    <a:pt x="952" y="267"/>
                  </a:lnTo>
                  <a:lnTo>
                    <a:pt x="952" y="269"/>
                  </a:lnTo>
                  <a:lnTo>
                    <a:pt x="957" y="265"/>
                  </a:lnTo>
                  <a:lnTo>
                    <a:pt x="958" y="263"/>
                  </a:lnTo>
                  <a:lnTo>
                    <a:pt x="967" y="263"/>
                  </a:lnTo>
                  <a:lnTo>
                    <a:pt x="972" y="265"/>
                  </a:lnTo>
                  <a:lnTo>
                    <a:pt x="979" y="267"/>
                  </a:lnTo>
                  <a:lnTo>
                    <a:pt x="983" y="267"/>
                  </a:lnTo>
                  <a:lnTo>
                    <a:pt x="990" y="265"/>
                  </a:lnTo>
                  <a:lnTo>
                    <a:pt x="991" y="265"/>
                  </a:lnTo>
                  <a:lnTo>
                    <a:pt x="996" y="267"/>
                  </a:lnTo>
                  <a:lnTo>
                    <a:pt x="998" y="269"/>
                  </a:lnTo>
                  <a:lnTo>
                    <a:pt x="1002" y="270"/>
                  </a:lnTo>
                  <a:lnTo>
                    <a:pt x="1002" y="270"/>
                  </a:lnTo>
                  <a:lnTo>
                    <a:pt x="1008" y="272"/>
                  </a:lnTo>
                  <a:lnTo>
                    <a:pt x="1014" y="274"/>
                  </a:lnTo>
                  <a:lnTo>
                    <a:pt x="1019" y="272"/>
                  </a:lnTo>
                  <a:lnTo>
                    <a:pt x="1072" y="272"/>
                  </a:lnTo>
                  <a:lnTo>
                    <a:pt x="1077" y="270"/>
                  </a:lnTo>
                  <a:lnTo>
                    <a:pt x="1091" y="270"/>
                  </a:lnTo>
                  <a:lnTo>
                    <a:pt x="1096" y="272"/>
                  </a:lnTo>
                  <a:lnTo>
                    <a:pt x="1102" y="272"/>
                  </a:lnTo>
                  <a:lnTo>
                    <a:pt x="1107" y="270"/>
                  </a:lnTo>
                  <a:lnTo>
                    <a:pt x="1114" y="270"/>
                  </a:lnTo>
                  <a:lnTo>
                    <a:pt x="1115" y="270"/>
                  </a:lnTo>
                  <a:lnTo>
                    <a:pt x="1121" y="250"/>
                  </a:lnTo>
                  <a:lnTo>
                    <a:pt x="1126" y="226"/>
                  </a:lnTo>
                  <a:lnTo>
                    <a:pt x="1131" y="220"/>
                  </a:lnTo>
                  <a:lnTo>
                    <a:pt x="1133" y="220"/>
                  </a:lnTo>
                  <a:lnTo>
                    <a:pt x="1140" y="222"/>
                  </a:lnTo>
                  <a:lnTo>
                    <a:pt x="1140" y="224"/>
                  </a:lnTo>
                  <a:lnTo>
                    <a:pt x="1143" y="227"/>
                  </a:lnTo>
                  <a:lnTo>
                    <a:pt x="1148" y="250"/>
                  </a:lnTo>
                  <a:lnTo>
                    <a:pt x="1148" y="250"/>
                  </a:lnTo>
                  <a:lnTo>
                    <a:pt x="1153" y="262"/>
                  </a:lnTo>
                  <a:lnTo>
                    <a:pt x="1157" y="263"/>
                  </a:lnTo>
                  <a:lnTo>
                    <a:pt x="1157" y="265"/>
                  </a:lnTo>
                  <a:lnTo>
                    <a:pt x="1158" y="265"/>
                  </a:lnTo>
                  <a:lnTo>
                    <a:pt x="1162" y="269"/>
                  </a:lnTo>
                  <a:lnTo>
                    <a:pt x="1162" y="269"/>
                  </a:lnTo>
                  <a:lnTo>
                    <a:pt x="1169" y="270"/>
                  </a:lnTo>
                  <a:lnTo>
                    <a:pt x="1174" y="272"/>
                  </a:lnTo>
                  <a:lnTo>
                    <a:pt x="1191" y="272"/>
                  </a:lnTo>
                  <a:lnTo>
                    <a:pt x="1196" y="270"/>
                  </a:lnTo>
                  <a:lnTo>
                    <a:pt x="1217" y="270"/>
                  </a:lnTo>
                  <a:lnTo>
                    <a:pt x="1227" y="274"/>
                  </a:lnTo>
                  <a:lnTo>
                    <a:pt x="1233" y="274"/>
                  </a:lnTo>
                  <a:lnTo>
                    <a:pt x="1238" y="272"/>
                  </a:lnTo>
                  <a:lnTo>
                    <a:pt x="1255" y="272"/>
                  </a:lnTo>
                  <a:lnTo>
                    <a:pt x="1262" y="270"/>
                  </a:lnTo>
                  <a:lnTo>
                    <a:pt x="1267" y="269"/>
                  </a:lnTo>
                  <a:lnTo>
                    <a:pt x="1286" y="269"/>
                  </a:lnTo>
                  <a:lnTo>
                    <a:pt x="1286" y="269"/>
                  </a:lnTo>
                  <a:lnTo>
                    <a:pt x="1296" y="260"/>
                  </a:lnTo>
                  <a:lnTo>
                    <a:pt x="1302" y="257"/>
                  </a:lnTo>
                  <a:lnTo>
                    <a:pt x="1303" y="255"/>
                  </a:lnTo>
                  <a:lnTo>
                    <a:pt x="1307" y="257"/>
                  </a:lnTo>
                  <a:lnTo>
                    <a:pt x="1312" y="260"/>
                  </a:lnTo>
                  <a:lnTo>
                    <a:pt x="1310" y="260"/>
                  </a:lnTo>
                  <a:lnTo>
                    <a:pt x="1314" y="262"/>
                  </a:lnTo>
                  <a:lnTo>
                    <a:pt x="1317" y="267"/>
                  </a:lnTo>
                  <a:lnTo>
                    <a:pt x="1322" y="267"/>
                  </a:lnTo>
                  <a:lnTo>
                    <a:pt x="1329" y="269"/>
                  </a:lnTo>
                  <a:lnTo>
                    <a:pt x="1334" y="270"/>
                  </a:lnTo>
                  <a:lnTo>
                    <a:pt x="1353" y="270"/>
                  </a:lnTo>
                  <a:lnTo>
                    <a:pt x="1364" y="274"/>
                  </a:lnTo>
                  <a:lnTo>
                    <a:pt x="1374" y="270"/>
                  </a:lnTo>
                  <a:lnTo>
                    <a:pt x="1383" y="270"/>
                  </a:lnTo>
                  <a:lnTo>
                    <a:pt x="1388" y="272"/>
                  </a:lnTo>
                  <a:lnTo>
                    <a:pt x="1393" y="272"/>
                  </a:lnTo>
                  <a:lnTo>
                    <a:pt x="1398" y="270"/>
                  </a:lnTo>
                  <a:lnTo>
                    <a:pt x="1405" y="269"/>
                  </a:lnTo>
                  <a:lnTo>
                    <a:pt x="1415" y="265"/>
                  </a:lnTo>
                  <a:lnTo>
                    <a:pt x="1417" y="265"/>
                  </a:lnTo>
                  <a:lnTo>
                    <a:pt x="1424" y="267"/>
                  </a:lnTo>
                  <a:lnTo>
                    <a:pt x="1429" y="269"/>
                  </a:lnTo>
                  <a:lnTo>
                    <a:pt x="1436" y="270"/>
                  </a:lnTo>
                  <a:lnTo>
                    <a:pt x="1438" y="272"/>
                  </a:lnTo>
                  <a:lnTo>
                    <a:pt x="1440" y="274"/>
                  </a:lnTo>
                  <a:lnTo>
                    <a:pt x="1458" y="274"/>
                  </a:lnTo>
                  <a:lnTo>
                    <a:pt x="1458" y="274"/>
                  </a:lnTo>
                  <a:lnTo>
                    <a:pt x="1465" y="269"/>
                  </a:lnTo>
                  <a:lnTo>
                    <a:pt x="1465" y="269"/>
                  </a:lnTo>
                  <a:lnTo>
                    <a:pt x="1472" y="262"/>
                  </a:lnTo>
                  <a:lnTo>
                    <a:pt x="1472" y="262"/>
                  </a:lnTo>
                  <a:lnTo>
                    <a:pt x="1477" y="255"/>
                  </a:lnTo>
                  <a:lnTo>
                    <a:pt x="1481" y="251"/>
                  </a:lnTo>
                  <a:lnTo>
                    <a:pt x="1488" y="250"/>
                  </a:lnTo>
                  <a:lnTo>
                    <a:pt x="1491" y="253"/>
                  </a:lnTo>
                  <a:lnTo>
                    <a:pt x="1493" y="253"/>
                  </a:lnTo>
                  <a:lnTo>
                    <a:pt x="1498" y="263"/>
                  </a:lnTo>
                  <a:lnTo>
                    <a:pt x="1503" y="270"/>
                  </a:lnTo>
                  <a:lnTo>
                    <a:pt x="1507" y="272"/>
                  </a:lnTo>
                  <a:lnTo>
                    <a:pt x="1514" y="272"/>
                  </a:lnTo>
                  <a:lnTo>
                    <a:pt x="1519" y="274"/>
                  </a:lnTo>
                  <a:lnTo>
                    <a:pt x="1546" y="274"/>
                  </a:lnTo>
                  <a:lnTo>
                    <a:pt x="1553" y="272"/>
                  </a:lnTo>
                  <a:lnTo>
                    <a:pt x="1565" y="272"/>
                  </a:lnTo>
                  <a:lnTo>
                    <a:pt x="1571" y="274"/>
                  </a:lnTo>
                  <a:lnTo>
                    <a:pt x="1576" y="272"/>
                  </a:lnTo>
                  <a:lnTo>
                    <a:pt x="1583" y="272"/>
                  </a:lnTo>
                  <a:lnTo>
                    <a:pt x="1588" y="270"/>
                  </a:lnTo>
                  <a:lnTo>
                    <a:pt x="1596" y="270"/>
                  </a:lnTo>
                  <a:lnTo>
                    <a:pt x="1602" y="272"/>
                  </a:lnTo>
                  <a:lnTo>
                    <a:pt x="1608" y="274"/>
                  </a:lnTo>
                  <a:lnTo>
                    <a:pt x="1636" y="274"/>
                  </a:lnTo>
                  <a:lnTo>
                    <a:pt x="1641" y="272"/>
                  </a:lnTo>
                  <a:lnTo>
                    <a:pt x="1653" y="272"/>
                  </a:lnTo>
                  <a:lnTo>
                    <a:pt x="1653" y="272"/>
                  </a:lnTo>
                  <a:lnTo>
                    <a:pt x="1657" y="269"/>
                  </a:lnTo>
                  <a:lnTo>
                    <a:pt x="1662" y="263"/>
                  </a:lnTo>
                  <a:lnTo>
                    <a:pt x="1665" y="260"/>
                  </a:lnTo>
                  <a:lnTo>
                    <a:pt x="1672" y="260"/>
                  </a:lnTo>
                  <a:lnTo>
                    <a:pt x="1674" y="262"/>
                  </a:lnTo>
                  <a:lnTo>
                    <a:pt x="1676" y="262"/>
                  </a:lnTo>
                  <a:lnTo>
                    <a:pt x="1681" y="267"/>
                  </a:lnTo>
                  <a:lnTo>
                    <a:pt x="1684" y="269"/>
                  </a:lnTo>
                  <a:lnTo>
                    <a:pt x="1684" y="269"/>
                  </a:lnTo>
                  <a:lnTo>
                    <a:pt x="1691" y="272"/>
                  </a:lnTo>
                  <a:lnTo>
                    <a:pt x="1703" y="272"/>
                  </a:lnTo>
                  <a:lnTo>
                    <a:pt x="1708" y="274"/>
                  </a:lnTo>
                  <a:lnTo>
                    <a:pt x="1714" y="274"/>
                  </a:lnTo>
                  <a:lnTo>
                    <a:pt x="1719" y="272"/>
                  </a:lnTo>
                  <a:lnTo>
                    <a:pt x="1721" y="272"/>
                  </a:lnTo>
                  <a:lnTo>
                    <a:pt x="1733" y="274"/>
                  </a:lnTo>
                  <a:lnTo>
                    <a:pt x="1777" y="274"/>
                  </a:lnTo>
                  <a:lnTo>
                    <a:pt x="1777" y="281"/>
                  </a:lnTo>
                  <a:lnTo>
                    <a:pt x="1683" y="281"/>
                  </a:lnTo>
                  <a:lnTo>
                    <a:pt x="1681" y="279"/>
                  </a:lnTo>
                  <a:lnTo>
                    <a:pt x="1676" y="276"/>
                  </a:lnTo>
                  <a:lnTo>
                    <a:pt x="1676" y="274"/>
                  </a:lnTo>
                  <a:lnTo>
                    <a:pt x="1674" y="274"/>
                  </a:lnTo>
                  <a:lnTo>
                    <a:pt x="1671" y="270"/>
                  </a:lnTo>
                  <a:lnTo>
                    <a:pt x="1669" y="270"/>
                  </a:lnTo>
                  <a:lnTo>
                    <a:pt x="1665" y="276"/>
                  </a:lnTo>
                  <a:lnTo>
                    <a:pt x="1662" y="276"/>
                  </a:lnTo>
                  <a:lnTo>
                    <a:pt x="1664" y="277"/>
                  </a:lnTo>
                  <a:lnTo>
                    <a:pt x="1660" y="281"/>
                  </a:lnTo>
                  <a:lnTo>
                    <a:pt x="1500" y="281"/>
                  </a:lnTo>
                  <a:lnTo>
                    <a:pt x="1498" y="279"/>
                  </a:lnTo>
                  <a:lnTo>
                    <a:pt x="1498" y="277"/>
                  </a:lnTo>
                  <a:lnTo>
                    <a:pt x="1496" y="277"/>
                  </a:lnTo>
                  <a:lnTo>
                    <a:pt x="1490" y="269"/>
                  </a:lnTo>
                  <a:lnTo>
                    <a:pt x="1490" y="267"/>
                  </a:lnTo>
                  <a:lnTo>
                    <a:pt x="1486" y="260"/>
                  </a:lnTo>
                  <a:lnTo>
                    <a:pt x="1484" y="262"/>
                  </a:lnTo>
                  <a:lnTo>
                    <a:pt x="1481" y="267"/>
                  </a:lnTo>
                  <a:lnTo>
                    <a:pt x="1479" y="267"/>
                  </a:lnTo>
                  <a:lnTo>
                    <a:pt x="1479" y="269"/>
                  </a:lnTo>
                  <a:lnTo>
                    <a:pt x="1472" y="276"/>
                  </a:lnTo>
                  <a:lnTo>
                    <a:pt x="1472" y="277"/>
                  </a:lnTo>
                  <a:lnTo>
                    <a:pt x="1469" y="281"/>
                  </a:lnTo>
                  <a:lnTo>
                    <a:pt x="1431" y="281"/>
                  </a:lnTo>
                  <a:lnTo>
                    <a:pt x="1427" y="279"/>
                  </a:lnTo>
                  <a:lnTo>
                    <a:pt x="1422" y="277"/>
                  </a:lnTo>
                  <a:lnTo>
                    <a:pt x="1417" y="276"/>
                  </a:lnTo>
                  <a:lnTo>
                    <a:pt x="1407" y="279"/>
                  </a:lnTo>
                  <a:lnTo>
                    <a:pt x="1403" y="281"/>
                  </a:lnTo>
                  <a:lnTo>
                    <a:pt x="1331" y="281"/>
                  </a:lnTo>
                  <a:lnTo>
                    <a:pt x="1327" y="279"/>
                  </a:lnTo>
                  <a:lnTo>
                    <a:pt x="1321" y="277"/>
                  </a:lnTo>
                  <a:lnTo>
                    <a:pt x="1315" y="277"/>
                  </a:lnTo>
                  <a:lnTo>
                    <a:pt x="1314" y="276"/>
                  </a:lnTo>
                  <a:lnTo>
                    <a:pt x="1312" y="276"/>
                  </a:lnTo>
                  <a:lnTo>
                    <a:pt x="1307" y="269"/>
                  </a:lnTo>
                  <a:lnTo>
                    <a:pt x="1305" y="267"/>
                  </a:lnTo>
                  <a:lnTo>
                    <a:pt x="1302" y="269"/>
                  </a:lnTo>
                  <a:lnTo>
                    <a:pt x="1290" y="279"/>
                  </a:lnTo>
                  <a:lnTo>
                    <a:pt x="1288" y="277"/>
                  </a:lnTo>
                  <a:lnTo>
                    <a:pt x="1286" y="279"/>
                  </a:lnTo>
                  <a:lnTo>
                    <a:pt x="1269" y="279"/>
                  </a:lnTo>
                  <a:lnTo>
                    <a:pt x="1265" y="281"/>
                  </a:lnTo>
                  <a:lnTo>
                    <a:pt x="1164" y="281"/>
                  </a:lnTo>
                  <a:lnTo>
                    <a:pt x="1160" y="279"/>
                  </a:lnTo>
                  <a:lnTo>
                    <a:pt x="1158" y="277"/>
                  </a:lnTo>
                  <a:lnTo>
                    <a:pt x="1157" y="277"/>
                  </a:lnTo>
                  <a:lnTo>
                    <a:pt x="1152" y="272"/>
                  </a:lnTo>
                  <a:lnTo>
                    <a:pt x="1150" y="272"/>
                  </a:lnTo>
                  <a:lnTo>
                    <a:pt x="1146" y="269"/>
                  </a:lnTo>
                  <a:lnTo>
                    <a:pt x="1145" y="269"/>
                  </a:lnTo>
                  <a:lnTo>
                    <a:pt x="1138" y="253"/>
                  </a:lnTo>
                  <a:lnTo>
                    <a:pt x="1134" y="236"/>
                  </a:lnTo>
                  <a:lnTo>
                    <a:pt x="1131" y="251"/>
                  </a:lnTo>
                  <a:lnTo>
                    <a:pt x="1124" y="276"/>
                  </a:lnTo>
                  <a:lnTo>
                    <a:pt x="1122" y="276"/>
                  </a:lnTo>
                  <a:lnTo>
                    <a:pt x="1121" y="277"/>
                  </a:lnTo>
                  <a:lnTo>
                    <a:pt x="1121" y="279"/>
                  </a:lnTo>
                  <a:lnTo>
                    <a:pt x="1117" y="281"/>
                  </a:lnTo>
                  <a:lnTo>
                    <a:pt x="996" y="281"/>
                  </a:lnTo>
                  <a:lnTo>
                    <a:pt x="993" y="277"/>
                  </a:lnTo>
                  <a:lnTo>
                    <a:pt x="993" y="277"/>
                  </a:lnTo>
                  <a:lnTo>
                    <a:pt x="990" y="276"/>
                  </a:lnTo>
                  <a:lnTo>
                    <a:pt x="984" y="277"/>
                  </a:lnTo>
                  <a:lnTo>
                    <a:pt x="977" y="277"/>
                  </a:lnTo>
                  <a:lnTo>
                    <a:pt x="971" y="276"/>
                  </a:lnTo>
                  <a:lnTo>
                    <a:pt x="965" y="274"/>
                  </a:lnTo>
                  <a:lnTo>
                    <a:pt x="962" y="274"/>
                  </a:lnTo>
                  <a:lnTo>
                    <a:pt x="957" y="277"/>
                  </a:lnTo>
                  <a:lnTo>
                    <a:pt x="955" y="277"/>
                  </a:lnTo>
                  <a:lnTo>
                    <a:pt x="950" y="281"/>
                  </a:lnTo>
                  <a:lnTo>
                    <a:pt x="838" y="281"/>
                  </a:lnTo>
                  <a:lnTo>
                    <a:pt x="834" y="279"/>
                  </a:lnTo>
                  <a:lnTo>
                    <a:pt x="817" y="279"/>
                  </a:lnTo>
                  <a:lnTo>
                    <a:pt x="815" y="277"/>
                  </a:lnTo>
                  <a:lnTo>
                    <a:pt x="815" y="279"/>
                  </a:lnTo>
                  <a:lnTo>
                    <a:pt x="808" y="274"/>
                  </a:lnTo>
                  <a:lnTo>
                    <a:pt x="802" y="260"/>
                  </a:lnTo>
                  <a:lnTo>
                    <a:pt x="800" y="260"/>
                  </a:lnTo>
                  <a:lnTo>
                    <a:pt x="793" y="241"/>
                  </a:lnTo>
                  <a:lnTo>
                    <a:pt x="791" y="246"/>
                  </a:lnTo>
                  <a:lnTo>
                    <a:pt x="786" y="270"/>
                  </a:lnTo>
                  <a:lnTo>
                    <a:pt x="786" y="269"/>
                  </a:lnTo>
                  <a:lnTo>
                    <a:pt x="781" y="274"/>
                  </a:lnTo>
                  <a:lnTo>
                    <a:pt x="769" y="274"/>
                  </a:lnTo>
                  <a:lnTo>
                    <a:pt x="764" y="272"/>
                  </a:lnTo>
                  <a:lnTo>
                    <a:pt x="755" y="272"/>
                  </a:lnTo>
                  <a:lnTo>
                    <a:pt x="750" y="269"/>
                  </a:lnTo>
                  <a:lnTo>
                    <a:pt x="750" y="269"/>
                  </a:lnTo>
                  <a:lnTo>
                    <a:pt x="748" y="267"/>
                  </a:lnTo>
                  <a:lnTo>
                    <a:pt x="743" y="272"/>
                  </a:lnTo>
                  <a:lnTo>
                    <a:pt x="743" y="270"/>
                  </a:lnTo>
                  <a:lnTo>
                    <a:pt x="738" y="276"/>
                  </a:lnTo>
                  <a:lnTo>
                    <a:pt x="736" y="276"/>
                  </a:lnTo>
                  <a:lnTo>
                    <a:pt x="734" y="277"/>
                  </a:lnTo>
                  <a:lnTo>
                    <a:pt x="727" y="277"/>
                  </a:lnTo>
                  <a:lnTo>
                    <a:pt x="726" y="276"/>
                  </a:lnTo>
                  <a:lnTo>
                    <a:pt x="724" y="276"/>
                  </a:lnTo>
                  <a:lnTo>
                    <a:pt x="721" y="272"/>
                  </a:lnTo>
                  <a:lnTo>
                    <a:pt x="717" y="270"/>
                  </a:lnTo>
                  <a:lnTo>
                    <a:pt x="714" y="274"/>
                  </a:lnTo>
                  <a:lnTo>
                    <a:pt x="703" y="274"/>
                  </a:lnTo>
                  <a:lnTo>
                    <a:pt x="698" y="272"/>
                  </a:lnTo>
                  <a:lnTo>
                    <a:pt x="690" y="272"/>
                  </a:lnTo>
                  <a:lnTo>
                    <a:pt x="684" y="269"/>
                  </a:lnTo>
                  <a:lnTo>
                    <a:pt x="677" y="274"/>
                  </a:lnTo>
                  <a:lnTo>
                    <a:pt x="676" y="274"/>
                  </a:lnTo>
                  <a:lnTo>
                    <a:pt x="672" y="276"/>
                  </a:lnTo>
                  <a:lnTo>
                    <a:pt x="672" y="276"/>
                  </a:lnTo>
                  <a:lnTo>
                    <a:pt x="667" y="281"/>
                  </a:lnTo>
                  <a:lnTo>
                    <a:pt x="660" y="281"/>
                  </a:lnTo>
                  <a:lnTo>
                    <a:pt x="657" y="279"/>
                  </a:lnTo>
                  <a:lnTo>
                    <a:pt x="650" y="277"/>
                  </a:lnTo>
                  <a:lnTo>
                    <a:pt x="643" y="277"/>
                  </a:lnTo>
                  <a:lnTo>
                    <a:pt x="636" y="274"/>
                  </a:lnTo>
                  <a:lnTo>
                    <a:pt x="636" y="272"/>
                  </a:lnTo>
                  <a:lnTo>
                    <a:pt x="634" y="270"/>
                  </a:lnTo>
                  <a:lnTo>
                    <a:pt x="634" y="272"/>
                  </a:lnTo>
                  <a:lnTo>
                    <a:pt x="629" y="265"/>
                  </a:lnTo>
                  <a:lnTo>
                    <a:pt x="624" y="270"/>
                  </a:lnTo>
                  <a:lnTo>
                    <a:pt x="622" y="270"/>
                  </a:lnTo>
                  <a:lnTo>
                    <a:pt x="617" y="272"/>
                  </a:lnTo>
                  <a:lnTo>
                    <a:pt x="610" y="272"/>
                  </a:lnTo>
                  <a:lnTo>
                    <a:pt x="605" y="274"/>
                  </a:lnTo>
                  <a:lnTo>
                    <a:pt x="602" y="277"/>
                  </a:lnTo>
                  <a:lnTo>
                    <a:pt x="600" y="277"/>
                  </a:lnTo>
                  <a:lnTo>
                    <a:pt x="598" y="279"/>
                  </a:lnTo>
                  <a:lnTo>
                    <a:pt x="591" y="277"/>
                  </a:lnTo>
                  <a:lnTo>
                    <a:pt x="579" y="277"/>
                  </a:lnTo>
                  <a:lnTo>
                    <a:pt x="576" y="274"/>
                  </a:lnTo>
                  <a:lnTo>
                    <a:pt x="572" y="269"/>
                  </a:lnTo>
                  <a:lnTo>
                    <a:pt x="569" y="269"/>
                  </a:lnTo>
                  <a:lnTo>
                    <a:pt x="565" y="272"/>
                  </a:lnTo>
                  <a:lnTo>
                    <a:pt x="567" y="272"/>
                  </a:lnTo>
                  <a:lnTo>
                    <a:pt x="560" y="281"/>
                  </a:lnTo>
                  <a:lnTo>
                    <a:pt x="546" y="281"/>
                  </a:lnTo>
                  <a:lnTo>
                    <a:pt x="541" y="277"/>
                  </a:lnTo>
                  <a:lnTo>
                    <a:pt x="536" y="274"/>
                  </a:lnTo>
                  <a:lnTo>
                    <a:pt x="536" y="274"/>
                  </a:lnTo>
                  <a:lnTo>
                    <a:pt x="534" y="272"/>
                  </a:lnTo>
                  <a:lnTo>
                    <a:pt x="529" y="276"/>
                  </a:lnTo>
                  <a:lnTo>
                    <a:pt x="529" y="276"/>
                  </a:lnTo>
                  <a:lnTo>
                    <a:pt x="524" y="279"/>
                  </a:lnTo>
                  <a:lnTo>
                    <a:pt x="521" y="279"/>
                  </a:lnTo>
                  <a:lnTo>
                    <a:pt x="514" y="277"/>
                  </a:lnTo>
                  <a:lnTo>
                    <a:pt x="508" y="277"/>
                  </a:lnTo>
                  <a:lnTo>
                    <a:pt x="502" y="276"/>
                  </a:lnTo>
                  <a:lnTo>
                    <a:pt x="498" y="272"/>
                  </a:lnTo>
                  <a:lnTo>
                    <a:pt x="495" y="267"/>
                  </a:lnTo>
                  <a:lnTo>
                    <a:pt x="495" y="267"/>
                  </a:lnTo>
                  <a:lnTo>
                    <a:pt x="488" y="263"/>
                  </a:lnTo>
                  <a:lnTo>
                    <a:pt x="488" y="262"/>
                  </a:lnTo>
                  <a:lnTo>
                    <a:pt x="486" y="260"/>
                  </a:lnTo>
                  <a:lnTo>
                    <a:pt x="486" y="262"/>
                  </a:lnTo>
                  <a:lnTo>
                    <a:pt x="481" y="257"/>
                  </a:lnTo>
                  <a:lnTo>
                    <a:pt x="476" y="251"/>
                  </a:lnTo>
                  <a:lnTo>
                    <a:pt x="474" y="248"/>
                  </a:lnTo>
                  <a:lnTo>
                    <a:pt x="472" y="248"/>
                  </a:lnTo>
                  <a:lnTo>
                    <a:pt x="467" y="232"/>
                  </a:lnTo>
                  <a:lnTo>
                    <a:pt x="462" y="191"/>
                  </a:lnTo>
                  <a:lnTo>
                    <a:pt x="462" y="189"/>
                  </a:lnTo>
                  <a:lnTo>
                    <a:pt x="457" y="131"/>
                  </a:lnTo>
                  <a:lnTo>
                    <a:pt x="453" y="157"/>
                  </a:lnTo>
                  <a:lnTo>
                    <a:pt x="453" y="157"/>
                  </a:lnTo>
                  <a:lnTo>
                    <a:pt x="448" y="232"/>
                  </a:lnTo>
                  <a:lnTo>
                    <a:pt x="448" y="234"/>
                  </a:lnTo>
                  <a:lnTo>
                    <a:pt x="443" y="272"/>
                  </a:lnTo>
                  <a:lnTo>
                    <a:pt x="443" y="270"/>
                  </a:lnTo>
                  <a:lnTo>
                    <a:pt x="438" y="276"/>
                  </a:lnTo>
                  <a:lnTo>
                    <a:pt x="431" y="276"/>
                  </a:lnTo>
                  <a:lnTo>
                    <a:pt x="427" y="272"/>
                  </a:lnTo>
                  <a:lnTo>
                    <a:pt x="427" y="274"/>
                  </a:lnTo>
                  <a:lnTo>
                    <a:pt x="424" y="269"/>
                  </a:lnTo>
                  <a:lnTo>
                    <a:pt x="424" y="270"/>
                  </a:lnTo>
                  <a:lnTo>
                    <a:pt x="419" y="276"/>
                  </a:lnTo>
                  <a:lnTo>
                    <a:pt x="415" y="276"/>
                  </a:lnTo>
                  <a:lnTo>
                    <a:pt x="417" y="277"/>
                  </a:lnTo>
                  <a:lnTo>
                    <a:pt x="414" y="281"/>
                  </a:lnTo>
                  <a:lnTo>
                    <a:pt x="402" y="281"/>
                  </a:lnTo>
                  <a:lnTo>
                    <a:pt x="402" y="279"/>
                  </a:lnTo>
                  <a:lnTo>
                    <a:pt x="400" y="281"/>
                  </a:lnTo>
                  <a:lnTo>
                    <a:pt x="391" y="281"/>
                  </a:lnTo>
                  <a:lnTo>
                    <a:pt x="388" y="277"/>
                  </a:lnTo>
                  <a:lnTo>
                    <a:pt x="388" y="277"/>
                  </a:lnTo>
                  <a:lnTo>
                    <a:pt x="386" y="276"/>
                  </a:lnTo>
                  <a:lnTo>
                    <a:pt x="383" y="281"/>
                  </a:lnTo>
                  <a:lnTo>
                    <a:pt x="376" y="281"/>
                  </a:lnTo>
                  <a:lnTo>
                    <a:pt x="374" y="279"/>
                  </a:lnTo>
                  <a:lnTo>
                    <a:pt x="369" y="272"/>
                  </a:lnTo>
                  <a:lnTo>
                    <a:pt x="369" y="272"/>
                  </a:lnTo>
                  <a:lnTo>
                    <a:pt x="362" y="267"/>
                  </a:lnTo>
                  <a:lnTo>
                    <a:pt x="360" y="265"/>
                  </a:lnTo>
                  <a:lnTo>
                    <a:pt x="355" y="265"/>
                  </a:lnTo>
                  <a:lnTo>
                    <a:pt x="350" y="267"/>
                  </a:lnTo>
                  <a:lnTo>
                    <a:pt x="346" y="267"/>
                  </a:lnTo>
                  <a:lnTo>
                    <a:pt x="336" y="262"/>
                  </a:lnTo>
                  <a:lnTo>
                    <a:pt x="334" y="263"/>
                  </a:lnTo>
                  <a:lnTo>
                    <a:pt x="329" y="270"/>
                  </a:lnTo>
                  <a:lnTo>
                    <a:pt x="326" y="270"/>
                  </a:lnTo>
                  <a:lnTo>
                    <a:pt x="324" y="272"/>
                  </a:lnTo>
                  <a:lnTo>
                    <a:pt x="319" y="270"/>
                  </a:lnTo>
                  <a:lnTo>
                    <a:pt x="314" y="269"/>
                  </a:lnTo>
                  <a:lnTo>
                    <a:pt x="303" y="279"/>
                  </a:lnTo>
                  <a:lnTo>
                    <a:pt x="302" y="279"/>
                  </a:lnTo>
                  <a:lnTo>
                    <a:pt x="300" y="281"/>
                  </a:lnTo>
                  <a:lnTo>
                    <a:pt x="300" y="281"/>
                  </a:lnTo>
                  <a:lnTo>
                    <a:pt x="295" y="276"/>
                  </a:lnTo>
                  <a:lnTo>
                    <a:pt x="295" y="277"/>
                  </a:lnTo>
                  <a:lnTo>
                    <a:pt x="290" y="246"/>
                  </a:lnTo>
                  <a:lnTo>
                    <a:pt x="286" y="231"/>
                  </a:lnTo>
                  <a:lnTo>
                    <a:pt x="283" y="265"/>
                  </a:lnTo>
                  <a:lnTo>
                    <a:pt x="283" y="263"/>
                  </a:lnTo>
                  <a:lnTo>
                    <a:pt x="281" y="265"/>
                  </a:lnTo>
                  <a:lnTo>
                    <a:pt x="281" y="267"/>
                  </a:lnTo>
                  <a:lnTo>
                    <a:pt x="274" y="274"/>
                  </a:lnTo>
                  <a:lnTo>
                    <a:pt x="272" y="274"/>
                  </a:lnTo>
                  <a:lnTo>
                    <a:pt x="271" y="276"/>
                  </a:lnTo>
                  <a:lnTo>
                    <a:pt x="269" y="276"/>
                  </a:lnTo>
                  <a:lnTo>
                    <a:pt x="264" y="272"/>
                  </a:lnTo>
                  <a:lnTo>
                    <a:pt x="260" y="272"/>
                  </a:lnTo>
                  <a:lnTo>
                    <a:pt x="255" y="274"/>
                  </a:lnTo>
                  <a:lnTo>
                    <a:pt x="248" y="277"/>
                  </a:lnTo>
                  <a:lnTo>
                    <a:pt x="240" y="277"/>
                  </a:lnTo>
                  <a:lnTo>
                    <a:pt x="236" y="276"/>
                  </a:lnTo>
                  <a:lnTo>
                    <a:pt x="229" y="281"/>
                  </a:lnTo>
                  <a:lnTo>
                    <a:pt x="221" y="281"/>
                  </a:lnTo>
                  <a:lnTo>
                    <a:pt x="217" y="279"/>
                  </a:lnTo>
                  <a:lnTo>
                    <a:pt x="212" y="281"/>
                  </a:lnTo>
                  <a:lnTo>
                    <a:pt x="188" y="281"/>
                  </a:lnTo>
                  <a:lnTo>
                    <a:pt x="186" y="279"/>
                  </a:lnTo>
                  <a:lnTo>
                    <a:pt x="186" y="277"/>
                  </a:lnTo>
                  <a:lnTo>
                    <a:pt x="184" y="277"/>
                  </a:lnTo>
                  <a:lnTo>
                    <a:pt x="177" y="270"/>
                  </a:lnTo>
                  <a:lnTo>
                    <a:pt x="177" y="269"/>
                  </a:lnTo>
                  <a:lnTo>
                    <a:pt x="174" y="262"/>
                  </a:lnTo>
                  <a:lnTo>
                    <a:pt x="171" y="263"/>
                  </a:lnTo>
                  <a:lnTo>
                    <a:pt x="167" y="263"/>
                  </a:lnTo>
                  <a:lnTo>
                    <a:pt x="162" y="260"/>
                  </a:lnTo>
                  <a:lnTo>
                    <a:pt x="162" y="258"/>
                  </a:lnTo>
                  <a:lnTo>
                    <a:pt x="160" y="257"/>
                  </a:lnTo>
                  <a:lnTo>
                    <a:pt x="155" y="248"/>
                  </a:lnTo>
                  <a:lnTo>
                    <a:pt x="155" y="248"/>
                  </a:lnTo>
                  <a:lnTo>
                    <a:pt x="148" y="241"/>
                  </a:lnTo>
                  <a:lnTo>
                    <a:pt x="148" y="239"/>
                  </a:lnTo>
                  <a:lnTo>
                    <a:pt x="145" y="232"/>
                  </a:lnTo>
                  <a:lnTo>
                    <a:pt x="145" y="232"/>
                  </a:lnTo>
                  <a:lnTo>
                    <a:pt x="138" y="227"/>
                  </a:lnTo>
                  <a:lnTo>
                    <a:pt x="136" y="224"/>
                  </a:lnTo>
                  <a:lnTo>
                    <a:pt x="134" y="222"/>
                  </a:lnTo>
                  <a:lnTo>
                    <a:pt x="129" y="143"/>
                  </a:lnTo>
                  <a:lnTo>
                    <a:pt x="126" y="60"/>
                  </a:lnTo>
                  <a:lnTo>
                    <a:pt x="122" y="172"/>
                  </a:lnTo>
                  <a:lnTo>
                    <a:pt x="115" y="269"/>
                  </a:lnTo>
                  <a:lnTo>
                    <a:pt x="110" y="274"/>
                  </a:lnTo>
                  <a:lnTo>
                    <a:pt x="107" y="270"/>
                  </a:lnTo>
                  <a:lnTo>
                    <a:pt x="107" y="272"/>
                  </a:lnTo>
                  <a:lnTo>
                    <a:pt x="105" y="270"/>
                  </a:lnTo>
                  <a:lnTo>
                    <a:pt x="103" y="274"/>
                  </a:lnTo>
                  <a:lnTo>
                    <a:pt x="100" y="274"/>
                  </a:lnTo>
                  <a:lnTo>
                    <a:pt x="98" y="276"/>
                  </a:lnTo>
                  <a:lnTo>
                    <a:pt x="95" y="272"/>
                  </a:lnTo>
                  <a:lnTo>
                    <a:pt x="95" y="274"/>
                  </a:lnTo>
                  <a:lnTo>
                    <a:pt x="91" y="270"/>
                  </a:lnTo>
                  <a:lnTo>
                    <a:pt x="83" y="276"/>
                  </a:lnTo>
                  <a:lnTo>
                    <a:pt x="77" y="279"/>
                  </a:lnTo>
                  <a:lnTo>
                    <a:pt x="77" y="279"/>
                  </a:lnTo>
                  <a:lnTo>
                    <a:pt x="76" y="281"/>
                  </a:lnTo>
                  <a:lnTo>
                    <a:pt x="64" y="281"/>
                  </a:lnTo>
                  <a:lnTo>
                    <a:pt x="64" y="279"/>
                  </a:lnTo>
                  <a:lnTo>
                    <a:pt x="62" y="281"/>
                  </a:lnTo>
                  <a:lnTo>
                    <a:pt x="53" y="281"/>
                  </a:lnTo>
                  <a:lnTo>
                    <a:pt x="50" y="277"/>
                  </a:lnTo>
                  <a:lnTo>
                    <a:pt x="50" y="277"/>
                  </a:lnTo>
                  <a:lnTo>
                    <a:pt x="45" y="276"/>
                  </a:lnTo>
                  <a:lnTo>
                    <a:pt x="43" y="276"/>
                  </a:lnTo>
                  <a:lnTo>
                    <a:pt x="38" y="272"/>
                  </a:lnTo>
                  <a:lnTo>
                    <a:pt x="34" y="270"/>
                  </a:lnTo>
                  <a:lnTo>
                    <a:pt x="31" y="272"/>
                  </a:lnTo>
                  <a:lnTo>
                    <a:pt x="24" y="277"/>
                  </a:lnTo>
                  <a:lnTo>
                    <a:pt x="21" y="277"/>
                  </a:lnTo>
                  <a:lnTo>
                    <a:pt x="15" y="276"/>
                  </a:lnTo>
                  <a:lnTo>
                    <a:pt x="14" y="274"/>
                  </a:lnTo>
                  <a:lnTo>
                    <a:pt x="12" y="274"/>
                  </a:lnTo>
                  <a:lnTo>
                    <a:pt x="0" y="262"/>
                  </a:lnTo>
                  <a:lnTo>
                    <a:pt x="7" y="255"/>
                  </a:lnTo>
                  <a:lnTo>
                    <a:pt x="12" y="260"/>
                  </a:lnTo>
                  <a:lnTo>
                    <a:pt x="17" y="265"/>
                  </a:lnTo>
                  <a:lnTo>
                    <a:pt x="22" y="267"/>
                  </a:lnTo>
                  <a:lnTo>
                    <a:pt x="26" y="263"/>
                  </a:lnTo>
                  <a:lnTo>
                    <a:pt x="31" y="260"/>
                  </a:lnTo>
                  <a:lnTo>
                    <a:pt x="33" y="258"/>
                  </a:lnTo>
                  <a:lnTo>
                    <a:pt x="34" y="258"/>
                  </a:lnTo>
                  <a:lnTo>
                    <a:pt x="41" y="262"/>
                  </a:lnTo>
                  <a:lnTo>
                    <a:pt x="43" y="263"/>
                  </a:lnTo>
                  <a:lnTo>
                    <a:pt x="46" y="265"/>
                  </a:lnTo>
                  <a:lnTo>
                    <a:pt x="46" y="265"/>
                  </a:lnTo>
                  <a:lnTo>
                    <a:pt x="53" y="267"/>
                  </a:lnTo>
                  <a:lnTo>
                    <a:pt x="55" y="269"/>
                  </a:lnTo>
                  <a:lnTo>
                    <a:pt x="57" y="270"/>
                  </a:lnTo>
                  <a:lnTo>
                    <a:pt x="64" y="269"/>
                  </a:lnTo>
                  <a:lnTo>
                    <a:pt x="67" y="270"/>
                  </a:lnTo>
                  <a:lnTo>
                    <a:pt x="69" y="272"/>
                  </a:lnTo>
                  <a:lnTo>
                    <a:pt x="72" y="270"/>
                  </a:lnTo>
                  <a:lnTo>
                    <a:pt x="72" y="269"/>
                  </a:lnTo>
                  <a:lnTo>
                    <a:pt x="79" y="265"/>
                  </a:lnTo>
                  <a:lnTo>
                    <a:pt x="79" y="267"/>
                  </a:lnTo>
                  <a:lnTo>
                    <a:pt x="91" y="260"/>
                  </a:lnTo>
                  <a:lnTo>
                    <a:pt x="93" y="258"/>
                  </a:lnTo>
                  <a:lnTo>
                    <a:pt x="96" y="262"/>
                  </a:lnTo>
                  <a:lnTo>
                    <a:pt x="98" y="262"/>
                  </a:lnTo>
                  <a:lnTo>
                    <a:pt x="100" y="263"/>
                  </a:lnTo>
                  <a:lnTo>
                    <a:pt x="102" y="260"/>
                  </a:lnTo>
                  <a:lnTo>
                    <a:pt x="105" y="257"/>
                  </a:lnTo>
                  <a:lnTo>
                    <a:pt x="105" y="257"/>
                  </a:lnTo>
                  <a:lnTo>
                    <a:pt x="112" y="172"/>
                  </a:lnTo>
                  <a:lnTo>
                    <a:pt x="117" y="17"/>
                  </a:lnTo>
                  <a:lnTo>
                    <a:pt x="119" y="15"/>
                  </a:lnTo>
                  <a:lnTo>
                    <a:pt x="124" y="7"/>
                  </a:lnTo>
                  <a:lnTo>
                    <a:pt x="124" y="5"/>
                  </a:lnTo>
                  <a:lnTo>
                    <a:pt x="124" y="5"/>
                  </a:lnTo>
                  <a:lnTo>
                    <a:pt x="126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1" name="Freeform 87"/>
            <p:cNvSpPr>
              <a:spLocks noEditPoints="1"/>
            </p:cNvSpPr>
            <p:nvPr/>
          </p:nvSpPr>
          <p:spPr bwMode="auto">
            <a:xfrm>
              <a:off x="2782888" y="1498600"/>
              <a:ext cx="682625" cy="1249363"/>
            </a:xfrm>
            <a:custGeom>
              <a:avLst/>
              <a:gdLst>
                <a:gd name="T0" fmla="*/ 393 w 860"/>
                <a:gd name="T1" fmla="*/ 1560 h 1576"/>
                <a:gd name="T2" fmla="*/ 57 w 860"/>
                <a:gd name="T3" fmla="*/ 1521 h 1576"/>
                <a:gd name="T4" fmla="*/ 624 w 860"/>
                <a:gd name="T5" fmla="*/ 1503 h 1576"/>
                <a:gd name="T6" fmla="*/ 188 w 860"/>
                <a:gd name="T7" fmla="*/ 997 h 1576"/>
                <a:gd name="T8" fmla="*/ 213 w 860"/>
                <a:gd name="T9" fmla="*/ 1443 h 1576"/>
                <a:gd name="T10" fmla="*/ 253 w 860"/>
                <a:gd name="T11" fmla="*/ 1417 h 1576"/>
                <a:gd name="T12" fmla="*/ 296 w 860"/>
                <a:gd name="T13" fmla="*/ 1529 h 1576"/>
                <a:gd name="T14" fmla="*/ 324 w 860"/>
                <a:gd name="T15" fmla="*/ 821 h 1576"/>
                <a:gd name="T16" fmla="*/ 365 w 860"/>
                <a:gd name="T17" fmla="*/ 1540 h 1576"/>
                <a:gd name="T18" fmla="*/ 382 w 860"/>
                <a:gd name="T19" fmla="*/ 1540 h 1576"/>
                <a:gd name="T20" fmla="*/ 408 w 860"/>
                <a:gd name="T21" fmla="*/ 1565 h 1576"/>
                <a:gd name="T22" fmla="*/ 432 w 860"/>
                <a:gd name="T23" fmla="*/ 1527 h 1576"/>
                <a:gd name="T24" fmla="*/ 460 w 860"/>
                <a:gd name="T25" fmla="*/ 1495 h 1576"/>
                <a:gd name="T26" fmla="*/ 489 w 860"/>
                <a:gd name="T27" fmla="*/ 1138 h 1576"/>
                <a:gd name="T28" fmla="*/ 529 w 860"/>
                <a:gd name="T29" fmla="*/ 1546 h 1576"/>
                <a:gd name="T30" fmla="*/ 553 w 860"/>
                <a:gd name="T31" fmla="*/ 1534 h 1576"/>
                <a:gd name="T32" fmla="*/ 579 w 860"/>
                <a:gd name="T33" fmla="*/ 1533 h 1576"/>
                <a:gd name="T34" fmla="*/ 615 w 860"/>
                <a:gd name="T35" fmla="*/ 1503 h 1576"/>
                <a:gd name="T36" fmla="*/ 662 w 860"/>
                <a:gd name="T37" fmla="*/ 1427 h 1576"/>
                <a:gd name="T38" fmla="*/ 689 w 860"/>
                <a:gd name="T39" fmla="*/ 1552 h 1576"/>
                <a:gd name="T40" fmla="*/ 729 w 860"/>
                <a:gd name="T41" fmla="*/ 1557 h 1576"/>
                <a:gd name="T42" fmla="*/ 767 w 860"/>
                <a:gd name="T43" fmla="*/ 1546 h 1576"/>
                <a:gd name="T44" fmla="*/ 795 w 860"/>
                <a:gd name="T45" fmla="*/ 1519 h 1576"/>
                <a:gd name="T46" fmla="*/ 829 w 860"/>
                <a:gd name="T47" fmla="*/ 1421 h 1576"/>
                <a:gd name="T48" fmla="*/ 855 w 860"/>
                <a:gd name="T49" fmla="*/ 1560 h 1576"/>
                <a:gd name="T50" fmla="*/ 824 w 860"/>
                <a:gd name="T51" fmla="*/ 1533 h 1576"/>
                <a:gd name="T52" fmla="*/ 796 w 860"/>
                <a:gd name="T53" fmla="*/ 1553 h 1576"/>
                <a:gd name="T54" fmla="*/ 767 w 860"/>
                <a:gd name="T55" fmla="*/ 1562 h 1576"/>
                <a:gd name="T56" fmla="*/ 722 w 860"/>
                <a:gd name="T57" fmla="*/ 1565 h 1576"/>
                <a:gd name="T58" fmla="*/ 684 w 860"/>
                <a:gd name="T59" fmla="*/ 1564 h 1576"/>
                <a:gd name="T60" fmla="*/ 651 w 860"/>
                <a:gd name="T61" fmla="*/ 1427 h 1576"/>
                <a:gd name="T62" fmla="*/ 627 w 860"/>
                <a:gd name="T63" fmla="*/ 1541 h 1576"/>
                <a:gd name="T64" fmla="*/ 594 w 860"/>
                <a:gd name="T65" fmla="*/ 1567 h 1576"/>
                <a:gd name="T66" fmla="*/ 569 w 860"/>
                <a:gd name="T67" fmla="*/ 1534 h 1576"/>
                <a:gd name="T68" fmla="*/ 544 w 860"/>
                <a:gd name="T69" fmla="*/ 1571 h 1576"/>
                <a:gd name="T70" fmla="*/ 517 w 860"/>
                <a:gd name="T71" fmla="*/ 1562 h 1576"/>
                <a:gd name="T72" fmla="*/ 488 w 860"/>
                <a:gd name="T73" fmla="*/ 1221 h 1576"/>
                <a:gd name="T74" fmla="*/ 457 w 860"/>
                <a:gd name="T75" fmla="*/ 1540 h 1576"/>
                <a:gd name="T76" fmla="*/ 427 w 860"/>
                <a:gd name="T77" fmla="*/ 1557 h 1576"/>
                <a:gd name="T78" fmla="*/ 398 w 860"/>
                <a:gd name="T79" fmla="*/ 1569 h 1576"/>
                <a:gd name="T80" fmla="*/ 369 w 860"/>
                <a:gd name="T81" fmla="*/ 1550 h 1576"/>
                <a:gd name="T82" fmla="*/ 350 w 860"/>
                <a:gd name="T83" fmla="*/ 1517 h 1576"/>
                <a:gd name="T84" fmla="*/ 312 w 860"/>
                <a:gd name="T85" fmla="*/ 1450 h 1576"/>
                <a:gd name="T86" fmla="*/ 279 w 860"/>
                <a:gd name="T87" fmla="*/ 1560 h 1576"/>
                <a:gd name="T88" fmla="*/ 241 w 860"/>
                <a:gd name="T89" fmla="*/ 1495 h 1576"/>
                <a:gd name="T90" fmla="*/ 212 w 860"/>
                <a:gd name="T91" fmla="*/ 1477 h 1576"/>
                <a:gd name="T92" fmla="*/ 170 w 860"/>
                <a:gd name="T93" fmla="*/ 573 h 1576"/>
                <a:gd name="T94" fmla="*/ 129 w 860"/>
                <a:gd name="T95" fmla="*/ 1531 h 1576"/>
                <a:gd name="T96" fmla="*/ 96 w 860"/>
                <a:gd name="T97" fmla="*/ 1558 h 1576"/>
                <a:gd name="T98" fmla="*/ 69 w 860"/>
                <a:gd name="T99" fmla="*/ 1571 h 1576"/>
                <a:gd name="T100" fmla="*/ 41 w 860"/>
                <a:gd name="T101" fmla="*/ 1548 h 1576"/>
                <a:gd name="T102" fmla="*/ 13 w 860"/>
                <a:gd name="T103" fmla="*/ 1572 h 1576"/>
                <a:gd name="T104" fmla="*/ 22 w 860"/>
                <a:gd name="T105" fmla="*/ 1558 h 1576"/>
                <a:gd name="T106" fmla="*/ 48 w 860"/>
                <a:gd name="T107" fmla="*/ 1515 h 1576"/>
                <a:gd name="T108" fmla="*/ 79 w 860"/>
                <a:gd name="T109" fmla="*/ 1557 h 1576"/>
                <a:gd name="T110" fmla="*/ 110 w 860"/>
                <a:gd name="T111" fmla="*/ 1396 h 1576"/>
                <a:gd name="T112" fmla="*/ 141 w 860"/>
                <a:gd name="T113" fmla="*/ 1455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60" h="1576">
                  <a:moveTo>
                    <a:pt x="420" y="1562"/>
                  </a:moveTo>
                  <a:lnTo>
                    <a:pt x="420" y="1562"/>
                  </a:lnTo>
                  <a:lnTo>
                    <a:pt x="422" y="1564"/>
                  </a:lnTo>
                  <a:lnTo>
                    <a:pt x="420" y="1562"/>
                  </a:lnTo>
                  <a:close/>
                  <a:moveTo>
                    <a:pt x="393" y="1560"/>
                  </a:moveTo>
                  <a:lnTo>
                    <a:pt x="393" y="1560"/>
                  </a:lnTo>
                  <a:lnTo>
                    <a:pt x="393" y="1562"/>
                  </a:lnTo>
                  <a:lnTo>
                    <a:pt x="393" y="1560"/>
                  </a:lnTo>
                  <a:lnTo>
                    <a:pt x="393" y="1560"/>
                  </a:lnTo>
                  <a:close/>
                  <a:moveTo>
                    <a:pt x="684" y="1558"/>
                  </a:moveTo>
                  <a:lnTo>
                    <a:pt x="684" y="1560"/>
                  </a:lnTo>
                  <a:lnTo>
                    <a:pt x="684" y="1558"/>
                  </a:lnTo>
                  <a:lnTo>
                    <a:pt x="684" y="1558"/>
                  </a:lnTo>
                  <a:close/>
                  <a:moveTo>
                    <a:pt x="565" y="1531"/>
                  </a:moveTo>
                  <a:lnTo>
                    <a:pt x="565" y="1533"/>
                  </a:lnTo>
                  <a:lnTo>
                    <a:pt x="565" y="1531"/>
                  </a:lnTo>
                  <a:lnTo>
                    <a:pt x="565" y="1531"/>
                  </a:lnTo>
                  <a:close/>
                  <a:moveTo>
                    <a:pt x="57" y="1521"/>
                  </a:moveTo>
                  <a:lnTo>
                    <a:pt x="57" y="1521"/>
                  </a:lnTo>
                  <a:lnTo>
                    <a:pt x="57" y="1521"/>
                  </a:lnTo>
                  <a:close/>
                  <a:moveTo>
                    <a:pt x="622" y="1507"/>
                  </a:moveTo>
                  <a:lnTo>
                    <a:pt x="620" y="1508"/>
                  </a:lnTo>
                  <a:lnTo>
                    <a:pt x="622" y="1508"/>
                  </a:lnTo>
                  <a:lnTo>
                    <a:pt x="622" y="1507"/>
                  </a:lnTo>
                  <a:close/>
                  <a:moveTo>
                    <a:pt x="622" y="1502"/>
                  </a:moveTo>
                  <a:lnTo>
                    <a:pt x="622" y="1503"/>
                  </a:lnTo>
                  <a:lnTo>
                    <a:pt x="624" y="1503"/>
                  </a:lnTo>
                  <a:lnTo>
                    <a:pt x="622" y="1502"/>
                  </a:lnTo>
                  <a:close/>
                  <a:moveTo>
                    <a:pt x="446" y="1490"/>
                  </a:moveTo>
                  <a:lnTo>
                    <a:pt x="446" y="1491"/>
                  </a:lnTo>
                  <a:lnTo>
                    <a:pt x="446" y="1490"/>
                  </a:lnTo>
                  <a:lnTo>
                    <a:pt x="446" y="1490"/>
                  </a:lnTo>
                  <a:close/>
                  <a:moveTo>
                    <a:pt x="170" y="0"/>
                  </a:moveTo>
                  <a:lnTo>
                    <a:pt x="176" y="5"/>
                  </a:lnTo>
                  <a:lnTo>
                    <a:pt x="181" y="573"/>
                  </a:lnTo>
                  <a:lnTo>
                    <a:pt x="188" y="997"/>
                  </a:lnTo>
                  <a:lnTo>
                    <a:pt x="193" y="1283"/>
                  </a:lnTo>
                  <a:lnTo>
                    <a:pt x="200" y="1407"/>
                  </a:lnTo>
                  <a:lnTo>
                    <a:pt x="205" y="1457"/>
                  </a:lnTo>
                  <a:lnTo>
                    <a:pt x="205" y="1457"/>
                  </a:lnTo>
                  <a:lnTo>
                    <a:pt x="205" y="1458"/>
                  </a:lnTo>
                  <a:lnTo>
                    <a:pt x="207" y="1452"/>
                  </a:lnTo>
                  <a:lnTo>
                    <a:pt x="208" y="1450"/>
                  </a:lnTo>
                  <a:lnTo>
                    <a:pt x="208" y="1448"/>
                  </a:lnTo>
                  <a:lnTo>
                    <a:pt x="213" y="1443"/>
                  </a:lnTo>
                  <a:lnTo>
                    <a:pt x="215" y="1443"/>
                  </a:lnTo>
                  <a:lnTo>
                    <a:pt x="217" y="1441"/>
                  </a:lnTo>
                  <a:lnTo>
                    <a:pt x="222" y="1446"/>
                  </a:lnTo>
                  <a:lnTo>
                    <a:pt x="229" y="1469"/>
                  </a:lnTo>
                  <a:lnTo>
                    <a:pt x="232" y="1486"/>
                  </a:lnTo>
                  <a:lnTo>
                    <a:pt x="236" y="1474"/>
                  </a:lnTo>
                  <a:lnTo>
                    <a:pt x="241" y="1448"/>
                  </a:lnTo>
                  <a:lnTo>
                    <a:pt x="248" y="1422"/>
                  </a:lnTo>
                  <a:lnTo>
                    <a:pt x="253" y="1417"/>
                  </a:lnTo>
                  <a:lnTo>
                    <a:pt x="258" y="1422"/>
                  </a:lnTo>
                  <a:lnTo>
                    <a:pt x="263" y="1438"/>
                  </a:lnTo>
                  <a:lnTo>
                    <a:pt x="270" y="1465"/>
                  </a:lnTo>
                  <a:lnTo>
                    <a:pt x="276" y="1498"/>
                  </a:lnTo>
                  <a:lnTo>
                    <a:pt x="282" y="1538"/>
                  </a:lnTo>
                  <a:lnTo>
                    <a:pt x="288" y="1555"/>
                  </a:lnTo>
                  <a:lnTo>
                    <a:pt x="288" y="1555"/>
                  </a:lnTo>
                  <a:lnTo>
                    <a:pt x="289" y="1548"/>
                  </a:lnTo>
                  <a:lnTo>
                    <a:pt x="296" y="1529"/>
                  </a:lnTo>
                  <a:lnTo>
                    <a:pt x="296" y="1529"/>
                  </a:lnTo>
                  <a:lnTo>
                    <a:pt x="301" y="1450"/>
                  </a:lnTo>
                  <a:lnTo>
                    <a:pt x="307" y="1343"/>
                  </a:lnTo>
                  <a:lnTo>
                    <a:pt x="313" y="1091"/>
                  </a:lnTo>
                  <a:lnTo>
                    <a:pt x="319" y="826"/>
                  </a:lnTo>
                  <a:lnTo>
                    <a:pt x="319" y="828"/>
                  </a:lnTo>
                  <a:lnTo>
                    <a:pt x="320" y="828"/>
                  </a:lnTo>
                  <a:lnTo>
                    <a:pt x="319" y="826"/>
                  </a:lnTo>
                  <a:lnTo>
                    <a:pt x="324" y="821"/>
                  </a:lnTo>
                  <a:lnTo>
                    <a:pt x="329" y="826"/>
                  </a:lnTo>
                  <a:lnTo>
                    <a:pt x="336" y="862"/>
                  </a:lnTo>
                  <a:lnTo>
                    <a:pt x="341" y="1172"/>
                  </a:lnTo>
                  <a:lnTo>
                    <a:pt x="348" y="1452"/>
                  </a:lnTo>
                  <a:lnTo>
                    <a:pt x="353" y="1503"/>
                  </a:lnTo>
                  <a:lnTo>
                    <a:pt x="353" y="1503"/>
                  </a:lnTo>
                  <a:lnTo>
                    <a:pt x="360" y="1514"/>
                  </a:lnTo>
                  <a:lnTo>
                    <a:pt x="360" y="1515"/>
                  </a:lnTo>
                  <a:lnTo>
                    <a:pt x="365" y="1540"/>
                  </a:lnTo>
                  <a:lnTo>
                    <a:pt x="365" y="1540"/>
                  </a:lnTo>
                  <a:lnTo>
                    <a:pt x="369" y="1536"/>
                  </a:lnTo>
                  <a:lnTo>
                    <a:pt x="370" y="1536"/>
                  </a:lnTo>
                  <a:lnTo>
                    <a:pt x="372" y="1534"/>
                  </a:lnTo>
                  <a:lnTo>
                    <a:pt x="374" y="1534"/>
                  </a:lnTo>
                  <a:lnTo>
                    <a:pt x="379" y="1536"/>
                  </a:lnTo>
                  <a:lnTo>
                    <a:pt x="379" y="1538"/>
                  </a:lnTo>
                  <a:lnTo>
                    <a:pt x="381" y="1540"/>
                  </a:lnTo>
                  <a:lnTo>
                    <a:pt x="382" y="1540"/>
                  </a:lnTo>
                  <a:lnTo>
                    <a:pt x="389" y="1555"/>
                  </a:lnTo>
                  <a:lnTo>
                    <a:pt x="391" y="1557"/>
                  </a:lnTo>
                  <a:lnTo>
                    <a:pt x="393" y="1555"/>
                  </a:lnTo>
                  <a:lnTo>
                    <a:pt x="394" y="1555"/>
                  </a:lnTo>
                  <a:lnTo>
                    <a:pt x="396" y="1553"/>
                  </a:lnTo>
                  <a:lnTo>
                    <a:pt x="400" y="1557"/>
                  </a:lnTo>
                  <a:lnTo>
                    <a:pt x="401" y="1557"/>
                  </a:lnTo>
                  <a:lnTo>
                    <a:pt x="407" y="1564"/>
                  </a:lnTo>
                  <a:lnTo>
                    <a:pt x="408" y="1565"/>
                  </a:lnTo>
                  <a:lnTo>
                    <a:pt x="410" y="1565"/>
                  </a:lnTo>
                  <a:lnTo>
                    <a:pt x="413" y="1557"/>
                  </a:lnTo>
                  <a:lnTo>
                    <a:pt x="415" y="1557"/>
                  </a:lnTo>
                  <a:lnTo>
                    <a:pt x="417" y="1555"/>
                  </a:lnTo>
                  <a:lnTo>
                    <a:pt x="422" y="1550"/>
                  </a:lnTo>
                  <a:lnTo>
                    <a:pt x="427" y="1545"/>
                  </a:lnTo>
                  <a:lnTo>
                    <a:pt x="426" y="1545"/>
                  </a:lnTo>
                  <a:lnTo>
                    <a:pt x="432" y="1527"/>
                  </a:lnTo>
                  <a:lnTo>
                    <a:pt x="432" y="1527"/>
                  </a:lnTo>
                  <a:lnTo>
                    <a:pt x="438" y="1507"/>
                  </a:lnTo>
                  <a:lnTo>
                    <a:pt x="438" y="1505"/>
                  </a:lnTo>
                  <a:lnTo>
                    <a:pt x="444" y="1486"/>
                  </a:lnTo>
                  <a:lnTo>
                    <a:pt x="446" y="1486"/>
                  </a:lnTo>
                  <a:lnTo>
                    <a:pt x="450" y="1483"/>
                  </a:lnTo>
                  <a:lnTo>
                    <a:pt x="453" y="1486"/>
                  </a:lnTo>
                  <a:lnTo>
                    <a:pt x="455" y="1486"/>
                  </a:lnTo>
                  <a:lnTo>
                    <a:pt x="460" y="1493"/>
                  </a:lnTo>
                  <a:lnTo>
                    <a:pt x="460" y="1495"/>
                  </a:lnTo>
                  <a:lnTo>
                    <a:pt x="463" y="1515"/>
                  </a:lnTo>
                  <a:lnTo>
                    <a:pt x="467" y="1472"/>
                  </a:lnTo>
                  <a:lnTo>
                    <a:pt x="474" y="1317"/>
                  </a:lnTo>
                  <a:lnTo>
                    <a:pt x="479" y="1138"/>
                  </a:lnTo>
                  <a:lnTo>
                    <a:pt x="479" y="1140"/>
                  </a:lnTo>
                  <a:lnTo>
                    <a:pt x="481" y="1140"/>
                  </a:lnTo>
                  <a:lnTo>
                    <a:pt x="479" y="1138"/>
                  </a:lnTo>
                  <a:lnTo>
                    <a:pt x="484" y="1133"/>
                  </a:lnTo>
                  <a:lnTo>
                    <a:pt x="489" y="1138"/>
                  </a:lnTo>
                  <a:lnTo>
                    <a:pt x="496" y="1176"/>
                  </a:lnTo>
                  <a:lnTo>
                    <a:pt x="501" y="1400"/>
                  </a:lnTo>
                  <a:lnTo>
                    <a:pt x="507" y="1514"/>
                  </a:lnTo>
                  <a:lnTo>
                    <a:pt x="508" y="1512"/>
                  </a:lnTo>
                  <a:lnTo>
                    <a:pt x="513" y="1517"/>
                  </a:lnTo>
                  <a:lnTo>
                    <a:pt x="520" y="1552"/>
                  </a:lnTo>
                  <a:lnTo>
                    <a:pt x="522" y="1553"/>
                  </a:lnTo>
                  <a:lnTo>
                    <a:pt x="524" y="1553"/>
                  </a:lnTo>
                  <a:lnTo>
                    <a:pt x="529" y="1546"/>
                  </a:lnTo>
                  <a:lnTo>
                    <a:pt x="532" y="1543"/>
                  </a:lnTo>
                  <a:lnTo>
                    <a:pt x="538" y="1541"/>
                  </a:lnTo>
                  <a:lnTo>
                    <a:pt x="541" y="1545"/>
                  </a:lnTo>
                  <a:lnTo>
                    <a:pt x="543" y="1545"/>
                  </a:lnTo>
                  <a:lnTo>
                    <a:pt x="544" y="1550"/>
                  </a:lnTo>
                  <a:lnTo>
                    <a:pt x="550" y="1538"/>
                  </a:lnTo>
                  <a:lnTo>
                    <a:pt x="551" y="1538"/>
                  </a:lnTo>
                  <a:lnTo>
                    <a:pt x="553" y="1536"/>
                  </a:lnTo>
                  <a:lnTo>
                    <a:pt x="553" y="1534"/>
                  </a:lnTo>
                  <a:lnTo>
                    <a:pt x="560" y="1531"/>
                  </a:lnTo>
                  <a:lnTo>
                    <a:pt x="560" y="1531"/>
                  </a:lnTo>
                  <a:lnTo>
                    <a:pt x="563" y="1526"/>
                  </a:lnTo>
                  <a:lnTo>
                    <a:pt x="567" y="1522"/>
                  </a:lnTo>
                  <a:lnTo>
                    <a:pt x="569" y="1524"/>
                  </a:lnTo>
                  <a:lnTo>
                    <a:pt x="570" y="1524"/>
                  </a:lnTo>
                  <a:lnTo>
                    <a:pt x="577" y="1529"/>
                  </a:lnTo>
                  <a:lnTo>
                    <a:pt x="577" y="1531"/>
                  </a:lnTo>
                  <a:lnTo>
                    <a:pt x="579" y="1533"/>
                  </a:lnTo>
                  <a:lnTo>
                    <a:pt x="584" y="1550"/>
                  </a:lnTo>
                  <a:lnTo>
                    <a:pt x="589" y="1555"/>
                  </a:lnTo>
                  <a:lnTo>
                    <a:pt x="591" y="1557"/>
                  </a:lnTo>
                  <a:lnTo>
                    <a:pt x="594" y="1555"/>
                  </a:lnTo>
                  <a:lnTo>
                    <a:pt x="600" y="1545"/>
                  </a:lnTo>
                  <a:lnTo>
                    <a:pt x="607" y="1533"/>
                  </a:lnTo>
                  <a:lnTo>
                    <a:pt x="610" y="1526"/>
                  </a:lnTo>
                  <a:lnTo>
                    <a:pt x="610" y="1526"/>
                  </a:lnTo>
                  <a:lnTo>
                    <a:pt x="615" y="1503"/>
                  </a:lnTo>
                  <a:lnTo>
                    <a:pt x="620" y="1498"/>
                  </a:lnTo>
                  <a:lnTo>
                    <a:pt x="627" y="1496"/>
                  </a:lnTo>
                  <a:lnTo>
                    <a:pt x="632" y="1502"/>
                  </a:lnTo>
                  <a:lnTo>
                    <a:pt x="634" y="1517"/>
                  </a:lnTo>
                  <a:lnTo>
                    <a:pt x="639" y="1415"/>
                  </a:lnTo>
                  <a:lnTo>
                    <a:pt x="646" y="1352"/>
                  </a:lnTo>
                  <a:lnTo>
                    <a:pt x="651" y="1346"/>
                  </a:lnTo>
                  <a:lnTo>
                    <a:pt x="657" y="1352"/>
                  </a:lnTo>
                  <a:lnTo>
                    <a:pt x="662" y="1427"/>
                  </a:lnTo>
                  <a:lnTo>
                    <a:pt x="669" y="1536"/>
                  </a:lnTo>
                  <a:lnTo>
                    <a:pt x="669" y="1536"/>
                  </a:lnTo>
                  <a:lnTo>
                    <a:pt x="674" y="1550"/>
                  </a:lnTo>
                  <a:lnTo>
                    <a:pt x="677" y="1557"/>
                  </a:lnTo>
                  <a:lnTo>
                    <a:pt x="682" y="1552"/>
                  </a:lnTo>
                  <a:lnTo>
                    <a:pt x="684" y="1552"/>
                  </a:lnTo>
                  <a:lnTo>
                    <a:pt x="686" y="1550"/>
                  </a:lnTo>
                  <a:lnTo>
                    <a:pt x="688" y="1552"/>
                  </a:lnTo>
                  <a:lnTo>
                    <a:pt x="689" y="1552"/>
                  </a:lnTo>
                  <a:lnTo>
                    <a:pt x="695" y="1555"/>
                  </a:lnTo>
                  <a:lnTo>
                    <a:pt x="695" y="1555"/>
                  </a:lnTo>
                  <a:lnTo>
                    <a:pt x="700" y="1557"/>
                  </a:lnTo>
                  <a:lnTo>
                    <a:pt x="707" y="1558"/>
                  </a:lnTo>
                  <a:lnTo>
                    <a:pt x="710" y="1558"/>
                  </a:lnTo>
                  <a:lnTo>
                    <a:pt x="715" y="1557"/>
                  </a:lnTo>
                  <a:lnTo>
                    <a:pt x="722" y="1555"/>
                  </a:lnTo>
                  <a:lnTo>
                    <a:pt x="724" y="1555"/>
                  </a:lnTo>
                  <a:lnTo>
                    <a:pt x="729" y="1557"/>
                  </a:lnTo>
                  <a:lnTo>
                    <a:pt x="736" y="1560"/>
                  </a:lnTo>
                  <a:lnTo>
                    <a:pt x="739" y="1560"/>
                  </a:lnTo>
                  <a:lnTo>
                    <a:pt x="746" y="1558"/>
                  </a:lnTo>
                  <a:lnTo>
                    <a:pt x="751" y="1557"/>
                  </a:lnTo>
                  <a:lnTo>
                    <a:pt x="758" y="1555"/>
                  </a:lnTo>
                  <a:lnTo>
                    <a:pt x="758" y="1555"/>
                  </a:lnTo>
                  <a:lnTo>
                    <a:pt x="760" y="1553"/>
                  </a:lnTo>
                  <a:lnTo>
                    <a:pt x="760" y="1553"/>
                  </a:lnTo>
                  <a:lnTo>
                    <a:pt x="767" y="1546"/>
                  </a:lnTo>
                  <a:lnTo>
                    <a:pt x="769" y="1546"/>
                  </a:lnTo>
                  <a:lnTo>
                    <a:pt x="770" y="1545"/>
                  </a:lnTo>
                  <a:lnTo>
                    <a:pt x="776" y="1543"/>
                  </a:lnTo>
                  <a:lnTo>
                    <a:pt x="779" y="1545"/>
                  </a:lnTo>
                  <a:lnTo>
                    <a:pt x="782" y="1546"/>
                  </a:lnTo>
                  <a:lnTo>
                    <a:pt x="782" y="1546"/>
                  </a:lnTo>
                  <a:lnTo>
                    <a:pt x="788" y="1548"/>
                  </a:lnTo>
                  <a:lnTo>
                    <a:pt x="788" y="1548"/>
                  </a:lnTo>
                  <a:lnTo>
                    <a:pt x="795" y="1519"/>
                  </a:lnTo>
                  <a:lnTo>
                    <a:pt x="800" y="1474"/>
                  </a:lnTo>
                  <a:lnTo>
                    <a:pt x="807" y="1355"/>
                  </a:lnTo>
                  <a:lnTo>
                    <a:pt x="812" y="1315"/>
                  </a:lnTo>
                  <a:lnTo>
                    <a:pt x="817" y="1310"/>
                  </a:lnTo>
                  <a:lnTo>
                    <a:pt x="822" y="1315"/>
                  </a:lnTo>
                  <a:lnTo>
                    <a:pt x="820" y="1317"/>
                  </a:lnTo>
                  <a:lnTo>
                    <a:pt x="822" y="1317"/>
                  </a:lnTo>
                  <a:lnTo>
                    <a:pt x="822" y="1315"/>
                  </a:lnTo>
                  <a:lnTo>
                    <a:pt x="829" y="1421"/>
                  </a:lnTo>
                  <a:lnTo>
                    <a:pt x="834" y="1533"/>
                  </a:lnTo>
                  <a:lnTo>
                    <a:pt x="838" y="1546"/>
                  </a:lnTo>
                  <a:lnTo>
                    <a:pt x="841" y="1548"/>
                  </a:lnTo>
                  <a:lnTo>
                    <a:pt x="846" y="1546"/>
                  </a:lnTo>
                  <a:lnTo>
                    <a:pt x="848" y="1546"/>
                  </a:lnTo>
                  <a:lnTo>
                    <a:pt x="855" y="1550"/>
                  </a:lnTo>
                  <a:lnTo>
                    <a:pt x="858" y="1548"/>
                  </a:lnTo>
                  <a:lnTo>
                    <a:pt x="860" y="1558"/>
                  </a:lnTo>
                  <a:lnTo>
                    <a:pt x="855" y="1560"/>
                  </a:lnTo>
                  <a:lnTo>
                    <a:pt x="851" y="1560"/>
                  </a:lnTo>
                  <a:lnTo>
                    <a:pt x="846" y="1557"/>
                  </a:lnTo>
                  <a:lnTo>
                    <a:pt x="843" y="1558"/>
                  </a:lnTo>
                  <a:lnTo>
                    <a:pt x="841" y="1558"/>
                  </a:lnTo>
                  <a:lnTo>
                    <a:pt x="834" y="1557"/>
                  </a:lnTo>
                  <a:lnTo>
                    <a:pt x="831" y="1553"/>
                  </a:lnTo>
                  <a:lnTo>
                    <a:pt x="829" y="1553"/>
                  </a:lnTo>
                  <a:lnTo>
                    <a:pt x="824" y="1534"/>
                  </a:lnTo>
                  <a:lnTo>
                    <a:pt x="824" y="1533"/>
                  </a:lnTo>
                  <a:lnTo>
                    <a:pt x="819" y="1421"/>
                  </a:lnTo>
                  <a:lnTo>
                    <a:pt x="815" y="1376"/>
                  </a:lnTo>
                  <a:lnTo>
                    <a:pt x="810" y="1474"/>
                  </a:lnTo>
                  <a:lnTo>
                    <a:pt x="810" y="1476"/>
                  </a:lnTo>
                  <a:lnTo>
                    <a:pt x="805" y="1521"/>
                  </a:lnTo>
                  <a:lnTo>
                    <a:pt x="798" y="1552"/>
                  </a:lnTo>
                  <a:lnTo>
                    <a:pt x="798" y="1550"/>
                  </a:lnTo>
                  <a:lnTo>
                    <a:pt x="796" y="1552"/>
                  </a:lnTo>
                  <a:lnTo>
                    <a:pt x="796" y="1553"/>
                  </a:lnTo>
                  <a:lnTo>
                    <a:pt x="791" y="1558"/>
                  </a:lnTo>
                  <a:lnTo>
                    <a:pt x="789" y="1558"/>
                  </a:lnTo>
                  <a:lnTo>
                    <a:pt x="788" y="1560"/>
                  </a:lnTo>
                  <a:lnTo>
                    <a:pt x="786" y="1560"/>
                  </a:lnTo>
                  <a:lnTo>
                    <a:pt x="779" y="1557"/>
                  </a:lnTo>
                  <a:lnTo>
                    <a:pt x="776" y="1553"/>
                  </a:lnTo>
                  <a:lnTo>
                    <a:pt x="772" y="1555"/>
                  </a:lnTo>
                  <a:lnTo>
                    <a:pt x="767" y="1560"/>
                  </a:lnTo>
                  <a:lnTo>
                    <a:pt x="767" y="1562"/>
                  </a:lnTo>
                  <a:lnTo>
                    <a:pt x="762" y="1565"/>
                  </a:lnTo>
                  <a:lnTo>
                    <a:pt x="760" y="1565"/>
                  </a:lnTo>
                  <a:lnTo>
                    <a:pt x="753" y="1567"/>
                  </a:lnTo>
                  <a:lnTo>
                    <a:pt x="748" y="1569"/>
                  </a:lnTo>
                  <a:lnTo>
                    <a:pt x="741" y="1571"/>
                  </a:lnTo>
                  <a:lnTo>
                    <a:pt x="732" y="1571"/>
                  </a:lnTo>
                  <a:lnTo>
                    <a:pt x="726" y="1567"/>
                  </a:lnTo>
                  <a:lnTo>
                    <a:pt x="726" y="1567"/>
                  </a:lnTo>
                  <a:lnTo>
                    <a:pt x="722" y="1565"/>
                  </a:lnTo>
                  <a:lnTo>
                    <a:pt x="717" y="1567"/>
                  </a:lnTo>
                  <a:lnTo>
                    <a:pt x="712" y="1569"/>
                  </a:lnTo>
                  <a:lnTo>
                    <a:pt x="705" y="1569"/>
                  </a:lnTo>
                  <a:lnTo>
                    <a:pt x="698" y="1567"/>
                  </a:lnTo>
                  <a:lnTo>
                    <a:pt x="693" y="1565"/>
                  </a:lnTo>
                  <a:lnTo>
                    <a:pt x="691" y="1564"/>
                  </a:lnTo>
                  <a:lnTo>
                    <a:pt x="691" y="1565"/>
                  </a:lnTo>
                  <a:lnTo>
                    <a:pt x="686" y="1562"/>
                  </a:lnTo>
                  <a:lnTo>
                    <a:pt x="684" y="1564"/>
                  </a:lnTo>
                  <a:lnTo>
                    <a:pt x="684" y="1565"/>
                  </a:lnTo>
                  <a:lnTo>
                    <a:pt x="679" y="1569"/>
                  </a:lnTo>
                  <a:lnTo>
                    <a:pt x="676" y="1569"/>
                  </a:lnTo>
                  <a:lnTo>
                    <a:pt x="672" y="1565"/>
                  </a:lnTo>
                  <a:lnTo>
                    <a:pt x="665" y="1553"/>
                  </a:lnTo>
                  <a:lnTo>
                    <a:pt x="663" y="1553"/>
                  </a:lnTo>
                  <a:lnTo>
                    <a:pt x="658" y="1540"/>
                  </a:lnTo>
                  <a:lnTo>
                    <a:pt x="658" y="1538"/>
                  </a:lnTo>
                  <a:lnTo>
                    <a:pt x="651" y="1427"/>
                  </a:lnTo>
                  <a:lnTo>
                    <a:pt x="650" y="1410"/>
                  </a:lnTo>
                  <a:lnTo>
                    <a:pt x="650" y="1415"/>
                  </a:lnTo>
                  <a:lnTo>
                    <a:pt x="644" y="1527"/>
                  </a:lnTo>
                  <a:lnTo>
                    <a:pt x="644" y="1529"/>
                  </a:lnTo>
                  <a:lnTo>
                    <a:pt x="638" y="1541"/>
                  </a:lnTo>
                  <a:lnTo>
                    <a:pt x="636" y="1541"/>
                  </a:lnTo>
                  <a:lnTo>
                    <a:pt x="632" y="1545"/>
                  </a:lnTo>
                  <a:lnTo>
                    <a:pt x="627" y="1540"/>
                  </a:lnTo>
                  <a:lnTo>
                    <a:pt x="627" y="1541"/>
                  </a:lnTo>
                  <a:lnTo>
                    <a:pt x="624" y="1514"/>
                  </a:lnTo>
                  <a:lnTo>
                    <a:pt x="620" y="1527"/>
                  </a:lnTo>
                  <a:lnTo>
                    <a:pt x="615" y="1536"/>
                  </a:lnTo>
                  <a:lnTo>
                    <a:pt x="608" y="1548"/>
                  </a:lnTo>
                  <a:lnTo>
                    <a:pt x="603" y="1558"/>
                  </a:lnTo>
                  <a:lnTo>
                    <a:pt x="601" y="1558"/>
                  </a:lnTo>
                  <a:lnTo>
                    <a:pt x="600" y="1560"/>
                  </a:lnTo>
                  <a:lnTo>
                    <a:pt x="601" y="1562"/>
                  </a:lnTo>
                  <a:lnTo>
                    <a:pt x="594" y="1567"/>
                  </a:lnTo>
                  <a:lnTo>
                    <a:pt x="589" y="1567"/>
                  </a:lnTo>
                  <a:lnTo>
                    <a:pt x="584" y="1564"/>
                  </a:lnTo>
                  <a:lnTo>
                    <a:pt x="584" y="1562"/>
                  </a:lnTo>
                  <a:lnTo>
                    <a:pt x="582" y="1562"/>
                  </a:lnTo>
                  <a:lnTo>
                    <a:pt x="576" y="1555"/>
                  </a:lnTo>
                  <a:lnTo>
                    <a:pt x="576" y="1553"/>
                  </a:lnTo>
                  <a:lnTo>
                    <a:pt x="574" y="1553"/>
                  </a:lnTo>
                  <a:lnTo>
                    <a:pt x="569" y="1536"/>
                  </a:lnTo>
                  <a:lnTo>
                    <a:pt x="569" y="1534"/>
                  </a:lnTo>
                  <a:lnTo>
                    <a:pt x="567" y="1538"/>
                  </a:lnTo>
                  <a:lnTo>
                    <a:pt x="565" y="1538"/>
                  </a:lnTo>
                  <a:lnTo>
                    <a:pt x="563" y="1540"/>
                  </a:lnTo>
                  <a:lnTo>
                    <a:pt x="563" y="1541"/>
                  </a:lnTo>
                  <a:lnTo>
                    <a:pt x="560" y="1543"/>
                  </a:lnTo>
                  <a:lnTo>
                    <a:pt x="555" y="1555"/>
                  </a:lnTo>
                  <a:lnTo>
                    <a:pt x="550" y="1567"/>
                  </a:lnTo>
                  <a:lnTo>
                    <a:pt x="548" y="1567"/>
                  </a:lnTo>
                  <a:lnTo>
                    <a:pt x="544" y="1571"/>
                  </a:lnTo>
                  <a:lnTo>
                    <a:pt x="541" y="1567"/>
                  </a:lnTo>
                  <a:lnTo>
                    <a:pt x="539" y="1567"/>
                  </a:lnTo>
                  <a:lnTo>
                    <a:pt x="536" y="1555"/>
                  </a:lnTo>
                  <a:lnTo>
                    <a:pt x="531" y="1562"/>
                  </a:lnTo>
                  <a:lnTo>
                    <a:pt x="529" y="1560"/>
                  </a:lnTo>
                  <a:lnTo>
                    <a:pt x="526" y="1564"/>
                  </a:lnTo>
                  <a:lnTo>
                    <a:pt x="520" y="1564"/>
                  </a:lnTo>
                  <a:lnTo>
                    <a:pt x="519" y="1562"/>
                  </a:lnTo>
                  <a:lnTo>
                    <a:pt x="517" y="1562"/>
                  </a:lnTo>
                  <a:lnTo>
                    <a:pt x="512" y="1557"/>
                  </a:lnTo>
                  <a:lnTo>
                    <a:pt x="512" y="1555"/>
                  </a:lnTo>
                  <a:lnTo>
                    <a:pt x="510" y="1553"/>
                  </a:lnTo>
                  <a:lnTo>
                    <a:pt x="510" y="1555"/>
                  </a:lnTo>
                  <a:lnTo>
                    <a:pt x="507" y="1536"/>
                  </a:lnTo>
                  <a:lnTo>
                    <a:pt x="503" y="1540"/>
                  </a:lnTo>
                  <a:lnTo>
                    <a:pt x="498" y="1534"/>
                  </a:lnTo>
                  <a:lnTo>
                    <a:pt x="491" y="1400"/>
                  </a:lnTo>
                  <a:lnTo>
                    <a:pt x="488" y="1221"/>
                  </a:lnTo>
                  <a:lnTo>
                    <a:pt x="484" y="1317"/>
                  </a:lnTo>
                  <a:lnTo>
                    <a:pt x="477" y="1472"/>
                  </a:lnTo>
                  <a:lnTo>
                    <a:pt x="472" y="1534"/>
                  </a:lnTo>
                  <a:lnTo>
                    <a:pt x="470" y="1536"/>
                  </a:lnTo>
                  <a:lnTo>
                    <a:pt x="470" y="1538"/>
                  </a:lnTo>
                  <a:lnTo>
                    <a:pt x="465" y="1543"/>
                  </a:lnTo>
                  <a:lnTo>
                    <a:pt x="463" y="1543"/>
                  </a:lnTo>
                  <a:lnTo>
                    <a:pt x="462" y="1545"/>
                  </a:lnTo>
                  <a:lnTo>
                    <a:pt x="457" y="1540"/>
                  </a:lnTo>
                  <a:lnTo>
                    <a:pt x="457" y="1541"/>
                  </a:lnTo>
                  <a:lnTo>
                    <a:pt x="450" y="1502"/>
                  </a:lnTo>
                  <a:lnTo>
                    <a:pt x="448" y="1508"/>
                  </a:lnTo>
                  <a:lnTo>
                    <a:pt x="443" y="1531"/>
                  </a:lnTo>
                  <a:lnTo>
                    <a:pt x="436" y="1548"/>
                  </a:lnTo>
                  <a:lnTo>
                    <a:pt x="434" y="1548"/>
                  </a:lnTo>
                  <a:lnTo>
                    <a:pt x="436" y="1550"/>
                  </a:lnTo>
                  <a:lnTo>
                    <a:pt x="431" y="1557"/>
                  </a:lnTo>
                  <a:lnTo>
                    <a:pt x="427" y="1557"/>
                  </a:lnTo>
                  <a:lnTo>
                    <a:pt x="429" y="1558"/>
                  </a:lnTo>
                  <a:lnTo>
                    <a:pt x="422" y="1564"/>
                  </a:lnTo>
                  <a:lnTo>
                    <a:pt x="419" y="1572"/>
                  </a:lnTo>
                  <a:lnTo>
                    <a:pt x="417" y="1572"/>
                  </a:lnTo>
                  <a:lnTo>
                    <a:pt x="413" y="1576"/>
                  </a:lnTo>
                  <a:lnTo>
                    <a:pt x="407" y="1576"/>
                  </a:lnTo>
                  <a:lnTo>
                    <a:pt x="405" y="1574"/>
                  </a:lnTo>
                  <a:lnTo>
                    <a:pt x="403" y="1574"/>
                  </a:lnTo>
                  <a:lnTo>
                    <a:pt x="398" y="1569"/>
                  </a:lnTo>
                  <a:lnTo>
                    <a:pt x="396" y="1565"/>
                  </a:lnTo>
                  <a:lnTo>
                    <a:pt x="393" y="1569"/>
                  </a:lnTo>
                  <a:lnTo>
                    <a:pt x="391" y="1569"/>
                  </a:lnTo>
                  <a:lnTo>
                    <a:pt x="389" y="1571"/>
                  </a:lnTo>
                  <a:lnTo>
                    <a:pt x="386" y="1567"/>
                  </a:lnTo>
                  <a:lnTo>
                    <a:pt x="381" y="1558"/>
                  </a:lnTo>
                  <a:lnTo>
                    <a:pt x="379" y="1558"/>
                  </a:lnTo>
                  <a:lnTo>
                    <a:pt x="374" y="1545"/>
                  </a:lnTo>
                  <a:lnTo>
                    <a:pt x="369" y="1550"/>
                  </a:lnTo>
                  <a:lnTo>
                    <a:pt x="367" y="1550"/>
                  </a:lnTo>
                  <a:lnTo>
                    <a:pt x="365" y="1552"/>
                  </a:lnTo>
                  <a:lnTo>
                    <a:pt x="363" y="1550"/>
                  </a:lnTo>
                  <a:lnTo>
                    <a:pt x="362" y="1550"/>
                  </a:lnTo>
                  <a:lnTo>
                    <a:pt x="357" y="1545"/>
                  </a:lnTo>
                  <a:lnTo>
                    <a:pt x="357" y="1543"/>
                  </a:lnTo>
                  <a:lnTo>
                    <a:pt x="355" y="1541"/>
                  </a:lnTo>
                  <a:lnTo>
                    <a:pt x="355" y="1543"/>
                  </a:lnTo>
                  <a:lnTo>
                    <a:pt x="350" y="1517"/>
                  </a:lnTo>
                  <a:lnTo>
                    <a:pt x="350" y="1517"/>
                  </a:lnTo>
                  <a:lnTo>
                    <a:pt x="344" y="1508"/>
                  </a:lnTo>
                  <a:lnTo>
                    <a:pt x="343" y="1505"/>
                  </a:lnTo>
                  <a:lnTo>
                    <a:pt x="338" y="1452"/>
                  </a:lnTo>
                  <a:lnTo>
                    <a:pt x="331" y="1172"/>
                  </a:lnTo>
                  <a:lnTo>
                    <a:pt x="327" y="938"/>
                  </a:lnTo>
                  <a:lnTo>
                    <a:pt x="324" y="1091"/>
                  </a:lnTo>
                  <a:lnTo>
                    <a:pt x="317" y="1343"/>
                  </a:lnTo>
                  <a:lnTo>
                    <a:pt x="312" y="1450"/>
                  </a:lnTo>
                  <a:lnTo>
                    <a:pt x="307" y="1531"/>
                  </a:lnTo>
                  <a:lnTo>
                    <a:pt x="307" y="1533"/>
                  </a:lnTo>
                  <a:lnTo>
                    <a:pt x="300" y="1552"/>
                  </a:lnTo>
                  <a:lnTo>
                    <a:pt x="294" y="1565"/>
                  </a:lnTo>
                  <a:lnTo>
                    <a:pt x="293" y="1565"/>
                  </a:lnTo>
                  <a:lnTo>
                    <a:pt x="289" y="1569"/>
                  </a:lnTo>
                  <a:lnTo>
                    <a:pt x="288" y="1567"/>
                  </a:lnTo>
                  <a:lnTo>
                    <a:pt x="286" y="1567"/>
                  </a:lnTo>
                  <a:lnTo>
                    <a:pt x="279" y="1560"/>
                  </a:lnTo>
                  <a:lnTo>
                    <a:pt x="279" y="1558"/>
                  </a:lnTo>
                  <a:lnTo>
                    <a:pt x="277" y="1558"/>
                  </a:lnTo>
                  <a:lnTo>
                    <a:pt x="272" y="1540"/>
                  </a:lnTo>
                  <a:lnTo>
                    <a:pt x="265" y="1500"/>
                  </a:lnTo>
                  <a:lnTo>
                    <a:pt x="260" y="1467"/>
                  </a:lnTo>
                  <a:lnTo>
                    <a:pt x="253" y="1441"/>
                  </a:lnTo>
                  <a:lnTo>
                    <a:pt x="251" y="1450"/>
                  </a:lnTo>
                  <a:lnTo>
                    <a:pt x="246" y="1476"/>
                  </a:lnTo>
                  <a:lnTo>
                    <a:pt x="241" y="1495"/>
                  </a:lnTo>
                  <a:lnTo>
                    <a:pt x="239" y="1495"/>
                  </a:lnTo>
                  <a:lnTo>
                    <a:pt x="236" y="1498"/>
                  </a:lnTo>
                  <a:lnTo>
                    <a:pt x="229" y="1498"/>
                  </a:lnTo>
                  <a:lnTo>
                    <a:pt x="224" y="1493"/>
                  </a:lnTo>
                  <a:lnTo>
                    <a:pt x="224" y="1495"/>
                  </a:lnTo>
                  <a:lnTo>
                    <a:pt x="219" y="1471"/>
                  </a:lnTo>
                  <a:lnTo>
                    <a:pt x="215" y="1460"/>
                  </a:lnTo>
                  <a:lnTo>
                    <a:pt x="212" y="1479"/>
                  </a:lnTo>
                  <a:lnTo>
                    <a:pt x="212" y="1477"/>
                  </a:lnTo>
                  <a:lnTo>
                    <a:pt x="207" y="1483"/>
                  </a:lnTo>
                  <a:lnTo>
                    <a:pt x="203" y="1479"/>
                  </a:lnTo>
                  <a:lnTo>
                    <a:pt x="201" y="1479"/>
                  </a:lnTo>
                  <a:lnTo>
                    <a:pt x="194" y="1460"/>
                  </a:lnTo>
                  <a:lnTo>
                    <a:pt x="194" y="1458"/>
                  </a:lnTo>
                  <a:lnTo>
                    <a:pt x="189" y="1407"/>
                  </a:lnTo>
                  <a:lnTo>
                    <a:pt x="182" y="1283"/>
                  </a:lnTo>
                  <a:lnTo>
                    <a:pt x="177" y="997"/>
                  </a:lnTo>
                  <a:lnTo>
                    <a:pt x="170" y="573"/>
                  </a:lnTo>
                  <a:lnTo>
                    <a:pt x="167" y="212"/>
                  </a:lnTo>
                  <a:lnTo>
                    <a:pt x="163" y="679"/>
                  </a:lnTo>
                  <a:lnTo>
                    <a:pt x="158" y="1336"/>
                  </a:lnTo>
                  <a:lnTo>
                    <a:pt x="151" y="1455"/>
                  </a:lnTo>
                  <a:lnTo>
                    <a:pt x="146" y="1524"/>
                  </a:lnTo>
                  <a:lnTo>
                    <a:pt x="141" y="1529"/>
                  </a:lnTo>
                  <a:lnTo>
                    <a:pt x="143" y="1529"/>
                  </a:lnTo>
                  <a:lnTo>
                    <a:pt x="131" y="1531"/>
                  </a:lnTo>
                  <a:lnTo>
                    <a:pt x="129" y="1531"/>
                  </a:lnTo>
                  <a:lnTo>
                    <a:pt x="126" y="1527"/>
                  </a:lnTo>
                  <a:lnTo>
                    <a:pt x="124" y="1527"/>
                  </a:lnTo>
                  <a:lnTo>
                    <a:pt x="117" y="1508"/>
                  </a:lnTo>
                  <a:lnTo>
                    <a:pt x="117" y="1507"/>
                  </a:lnTo>
                  <a:lnTo>
                    <a:pt x="113" y="1433"/>
                  </a:lnTo>
                  <a:lnTo>
                    <a:pt x="110" y="1471"/>
                  </a:lnTo>
                  <a:lnTo>
                    <a:pt x="103" y="1555"/>
                  </a:lnTo>
                  <a:lnTo>
                    <a:pt x="98" y="1560"/>
                  </a:lnTo>
                  <a:lnTo>
                    <a:pt x="96" y="1558"/>
                  </a:lnTo>
                  <a:lnTo>
                    <a:pt x="94" y="1558"/>
                  </a:lnTo>
                  <a:lnTo>
                    <a:pt x="93" y="1557"/>
                  </a:lnTo>
                  <a:lnTo>
                    <a:pt x="91" y="1558"/>
                  </a:lnTo>
                  <a:lnTo>
                    <a:pt x="91" y="1560"/>
                  </a:lnTo>
                  <a:lnTo>
                    <a:pt x="86" y="1565"/>
                  </a:lnTo>
                  <a:lnTo>
                    <a:pt x="81" y="1571"/>
                  </a:lnTo>
                  <a:lnTo>
                    <a:pt x="77" y="1571"/>
                  </a:lnTo>
                  <a:lnTo>
                    <a:pt x="76" y="1572"/>
                  </a:lnTo>
                  <a:lnTo>
                    <a:pt x="69" y="1571"/>
                  </a:lnTo>
                  <a:lnTo>
                    <a:pt x="63" y="1565"/>
                  </a:lnTo>
                  <a:lnTo>
                    <a:pt x="63" y="1567"/>
                  </a:lnTo>
                  <a:lnTo>
                    <a:pt x="58" y="1541"/>
                  </a:lnTo>
                  <a:lnTo>
                    <a:pt x="55" y="1527"/>
                  </a:lnTo>
                  <a:lnTo>
                    <a:pt x="51" y="1543"/>
                  </a:lnTo>
                  <a:lnTo>
                    <a:pt x="51" y="1541"/>
                  </a:lnTo>
                  <a:lnTo>
                    <a:pt x="46" y="1546"/>
                  </a:lnTo>
                  <a:lnTo>
                    <a:pt x="48" y="1546"/>
                  </a:lnTo>
                  <a:lnTo>
                    <a:pt x="41" y="1548"/>
                  </a:lnTo>
                  <a:lnTo>
                    <a:pt x="39" y="1548"/>
                  </a:lnTo>
                  <a:lnTo>
                    <a:pt x="38" y="1548"/>
                  </a:lnTo>
                  <a:lnTo>
                    <a:pt x="32" y="1564"/>
                  </a:lnTo>
                  <a:lnTo>
                    <a:pt x="31" y="1564"/>
                  </a:lnTo>
                  <a:lnTo>
                    <a:pt x="29" y="1565"/>
                  </a:lnTo>
                  <a:lnTo>
                    <a:pt x="29" y="1567"/>
                  </a:lnTo>
                  <a:lnTo>
                    <a:pt x="24" y="1569"/>
                  </a:lnTo>
                  <a:lnTo>
                    <a:pt x="19" y="1569"/>
                  </a:lnTo>
                  <a:lnTo>
                    <a:pt x="13" y="1572"/>
                  </a:lnTo>
                  <a:lnTo>
                    <a:pt x="13" y="1571"/>
                  </a:lnTo>
                  <a:lnTo>
                    <a:pt x="8" y="1576"/>
                  </a:lnTo>
                  <a:lnTo>
                    <a:pt x="5" y="1576"/>
                  </a:lnTo>
                  <a:lnTo>
                    <a:pt x="0" y="1571"/>
                  </a:lnTo>
                  <a:lnTo>
                    <a:pt x="7" y="1564"/>
                  </a:lnTo>
                  <a:lnTo>
                    <a:pt x="8" y="1564"/>
                  </a:lnTo>
                  <a:lnTo>
                    <a:pt x="13" y="1560"/>
                  </a:lnTo>
                  <a:lnTo>
                    <a:pt x="15" y="1558"/>
                  </a:lnTo>
                  <a:lnTo>
                    <a:pt x="22" y="1558"/>
                  </a:lnTo>
                  <a:lnTo>
                    <a:pt x="24" y="1558"/>
                  </a:lnTo>
                  <a:lnTo>
                    <a:pt x="29" y="1541"/>
                  </a:lnTo>
                  <a:lnTo>
                    <a:pt x="34" y="1536"/>
                  </a:lnTo>
                  <a:lnTo>
                    <a:pt x="36" y="1536"/>
                  </a:lnTo>
                  <a:lnTo>
                    <a:pt x="41" y="1538"/>
                  </a:lnTo>
                  <a:lnTo>
                    <a:pt x="43" y="1538"/>
                  </a:lnTo>
                  <a:lnTo>
                    <a:pt x="46" y="1519"/>
                  </a:lnTo>
                  <a:lnTo>
                    <a:pt x="48" y="1517"/>
                  </a:lnTo>
                  <a:lnTo>
                    <a:pt x="48" y="1515"/>
                  </a:lnTo>
                  <a:lnTo>
                    <a:pt x="53" y="1510"/>
                  </a:lnTo>
                  <a:lnTo>
                    <a:pt x="55" y="1510"/>
                  </a:lnTo>
                  <a:lnTo>
                    <a:pt x="57" y="1508"/>
                  </a:lnTo>
                  <a:lnTo>
                    <a:pt x="62" y="1514"/>
                  </a:lnTo>
                  <a:lnTo>
                    <a:pt x="69" y="1540"/>
                  </a:lnTo>
                  <a:lnTo>
                    <a:pt x="72" y="1560"/>
                  </a:lnTo>
                  <a:lnTo>
                    <a:pt x="76" y="1562"/>
                  </a:lnTo>
                  <a:lnTo>
                    <a:pt x="77" y="1558"/>
                  </a:lnTo>
                  <a:lnTo>
                    <a:pt x="79" y="1557"/>
                  </a:lnTo>
                  <a:lnTo>
                    <a:pt x="84" y="1552"/>
                  </a:lnTo>
                  <a:lnTo>
                    <a:pt x="84" y="1552"/>
                  </a:lnTo>
                  <a:lnTo>
                    <a:pt x="89" y="1546"/>
                  </a:lnTo>
                  <a:lnTo>
                    <a:pt x="91" y="1546"/>
                  </a:lnTo>
                  <a:lnTo>
                    <a:pt x="93" y="1545"/>
                  </a:lnTo>
                  <a:lnTo>
                    <a:pt x="93" y="1545"/>
                  </a:lnTo>
                  <a:lnTo>
                    <a:pt x="100" y="1471"/>
                  </a:lnTo>
                  <a:lnTo>
                    <a:pt x="105" y="1402"/>
                  </a:lnTo>
                  <a:lnTo>
                    <a:pt x="110" y="1396"/>
                  </a:lnTo>
                  <a:lnTo>
                    <a:pt x="113" y="1400"/>
                  </a:lnTo>
                  <a:lnTo>
                    <a:pt x="115" y="1400"/>
                  </a:lnTo>
                  <a:lnTo>
                    <a:pt x="122" y="1412"/>
                  </a:lnTo>
                  <a:lnTo>
                    <a:pt x="122" y="1414"/>
                  </a:lnTo>
                  <a:lnTo>
                    <a:pt x="127" y="1505"/>
                  </a:lnTo>
                  <a:lnTo>
                    <a:pt x="127" y="1505"/>
                  </a:lnTo>
                  <a:lnTo>
                    <a:pt x="132" y="1521"/>
                  </a:lnTo>
                  <a:lnTo>
                    <a:pt x="136" y="1519"/>
                  </a:lnTo>
                  <a:lnTo>
                    <a:pt x="141" y="1455"/>
                  </a:lnTo>
                  <a:lnTo>
                    <a:pt x="148" y="1336"/>
                  </a:lnTo>
                  <a:lnTo>
                    <a:pt x="153" y="679"/>
                  </a:lnTo>
                  <a:lnTo>
                    <a:pt x="158" y="12"/>
                  </a:lnTo>
                  <a:lnTo>
                    <a:pt x="160" y="11"/>
                  </a:lnTo>
                  <a:lnTo>
                    <a:pt x="160" y="9"/>
                  </a:lnTo>
                  <a:lnTo>
                    <a:pt x="167" y="2"/>
                  </a:lnTo>
                  <a:lnTo>
                    <a:pt x="169" y="2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313" name="テキスト ボックス 312"/>
          <p:cNvSpPr txBox="1"/>
          <p:nvPr/>
        </p:nvSpPr>
        <p:spPr>
          <a:xfrm>
            <a:off x="1495230" y="3068960"/>
            <a:ext cx="2836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 smtClean="0">
                <a:latin typeface="小塚明朝 Pr6N R" pitchFamily="18" charset="-128"/>
                <a:ea typeface="小塚明朝 Pr6N R" pitchFamily="18" charset="-128"/>
              </a:rPr>
              <a:t>スパーススペクトル </a:t>
            </a:r>
            <a:r>
              <a:rPr lang="en-US" altLang="ja-JP" sz="1600" dirty="0" smtClean="0">
                <a:latin typeface="小塚明朝 Pr6N R" pitchFamily="18" charset="-128"/>
                <a:ea typeface="小塚明朝 Pr6N R" pitchFamily="18" charset="-128"/>
              </a:rPr>
              <a:t>(</a:t>
            </a:r>
            <a:r>
              <a:rPr lang="ja-JP" altLang="en-US" sz="1600" dirty="0" smtClean="0">
                <a:latin typeface="小塚明朝 Pr6N R" pitchFamily="18" charset="-128"/>
                <a:ea typeface="小塚明朝 Pr6N R" pitchFamily="18" charset="-128"/>
              </a:rPr>
              <a:t>調波音</a:t>
            </a:r>
            <a:r>
              <a:rPr lang="en-US" altLang="ja-JP" sz="1600" dirty="0" smtClean="0">
                <a:latin typeface="小塚明朝 Pr6N R" pitchFamily="18" charset="-128"/>
                <a:ea typeface="小塚明朝 Pr6N R" pitchFamily="18" charset="-128"/>
              </a:rPr>
              <a:t>)</a:t>
            </a:r>
            <a:endParaRPr lang="ja-JP" altLang="en-US" sz="16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314" name="テキスト ボックス 313"/>
          <p:cNvSpPr txBox="1"/>
          <p:nvPr/>
        </p:nvSpPr>
        <p:spPr>
          <a:xfrm>
            <a:off x="4605791" y="3068960"/>
            <a:ext cx="3246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 smtClean="0">
                <a:latin typeface="小塚明朝 Pr6N R" pitchFamily="18" charset="-128"/>
                <a:ea typeface="小塚明朝 Pr6N R" pitchFamily="18" charset="-128"/>
              </a:rPr>
              <a:t>非スパーススペクトル </a:t>
            </a:r>
            <a:r>
              <a:rPr lang="en-US" altLang="ja-JP" sz="1600" dirty="0" smtClean="0">
                <a:latin typeface="小塚明朝 Pr6N R" pitchFamily="18" charset="-128"/>
                <a:ea typeface="小塚明朝 Pr6N R" pitchFamily="18" charset="-128"/>
              </a:rPr>
              <a:t>(</a:t>
            </a:r>
            <a:r>
              <a:rPr lang="ja-JP" altLang="en-US" sz="1600" dirty="0">
                <a:latin typeface="小塚明朝 Pr6N R" pitchFamily="18" charset="-128"/>
                <a:ea typeface="小塚明朝 Pr6N R" pitchFamily="18" charset="-128"/>
              </a:rPr>
              <a:t>打楽器音</a:t>
            </a:r>
            <a:r>
              <a:rPr lang="en-US" altLang="ja-JP" sz="1600" dirty="0" smtClean="0">
                <a:latin typeface="小塚明朝 Pr6N R" pitchFamily="18" charset="-128"/>
                <a:ea typeface="小塚明朝 Pr6N R" pitchFamily="18" charset="-128"/>
              </a:rPr>
              <a:t>)</a:t>
            </a:r>
            <a:endParaRPr lang="ja-JP" altLang="en-US" sz="16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315" name="テキスト ボックス 314"/>
          <p:cNvSpPr txBox="1"/>
          <p:nvPr/>
        </p:nvSpPr>
        <p:spPr>
          <a:xfrm>
            <a:off x="3846079" y="4679102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 [kHz]</a:t>
            </a:r>
          </a:p>
        </p:txBody>
      </p:sp>
      <p:sp>
        <p:nvSpPr>
          <p:cNvPr id="316" name="テキスト ボックス 315"/>
          <p:cNvSpPr txBox="1"/>
          <p:nvPr/>
        </p:nvSpPr>
        <p:spPr>
          <a:xfrm>
            <a:off x="7181031" y="4653136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 [kHz]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268874" y="3356992"/>
            <a:ext cx="369332" cy="40011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sz="1200" dirty="0">
                <a:latin typeface="小塚明朝 Pr6N R" pitchFamily="18" charset="-128"/>
                <a:ea typeface="小塚明朝 Pr6N R" pitchFamily="18" charset="-128"/>
              </a:rPr>
              <a:t>振幅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318" name="テキスト ボックス 317"/>
          <p:cNvSpPr txBox="1"/>
          <p:nvPr/>
        </p:nvSpPr>
        <p:spPr>
          <a:xfrm>
            <a:off x="4596712" y="3356992"/>
            <a:ext cx="369332" cy="40011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sz="1200" dirty="0">
                <a:latin typeface="小塚明朝 Pr6N R" pitchFamily="18" charset="-128"/>
                <a:ea typeface="小塚明朝 Pr6N R" pitchFamily="18" charset="-128"/>
              </a:rPr>
              <a:t>振幅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319" name="テキスト ボックス 318"/>
          <p:cNvSpPr txBox="1"/>
          <p:nvPr/>
        </p:nvSpPr>
        <p:spPr>
          <a:xfrm>
            <a:off x="1759213" y="3549099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 smtClean="0">
                <a:latin typeface="小塚明朝 Pr6N R" pitchFamily="18" charset="-128"/>
                <a:ea typeface="小塚明朝 Pr6N R" pitchFamily="18" charset="-128"/>
              </a:rPr>
              <a:t>調波音のパワーは倍音に集中</a:t>
            </a:r>
            <a:endParaRPr lang="en-US" altLang="ja-JP" sz="1200" dirty="0">
              <a:latin typeface="小塚明朝 Pr6N R" pitchFamily="18" charset="-128"/>
              <a:ea typeface="小塚明朝 Pr6N R" pitchFamily="18" charset="-128"/>
            </a:endParaRPr>
          </a:p>
          <a:p>
            <a:pPr algn="ctr"/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(</a:t>
            </a:r>
            <a:r>
              <a:rPr lang="ja-JP" altLang="en-US" sz="1200" dirty="0" smtClean="0">
                <a:latin typeface="小塚明朝 Pr6N R" pitchFamily="18" charset="-128"/>
                <a:ea typeface="小塚明朝 Pr6N R" pitchFamily="18" charset="-128"/>
              </a:rPr>
              <a:t>倍音間のパワーはほとんどゼロ</a:t>
            </a:r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)</a:t>
            </a:r>
            <a:endParaRPr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320" name="テキスト ボックス 319"/>
          <p:cNvSpPr txBox="1"/>
          <p:nvPr/>
        </p:nvSpPr>
        <p:spPr>
          <a:xfrm>
            <a:off x="5049038" y="3549099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 smtClean="0">
                <a:latin typeface="小塚明朝 Pr6N R" pitchFamily="18" charset="-128"/>
                <a:ea typeface="小塚明朝 Pr6N R" pitchFamily="18" charset="-128"/>
              </a:rPr>
              <a:t>パワーは周波数方向に幅広く分布</a:t>
            </a:r>
            <a:endParaRPr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2217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3" name="グループ化 1162"/>
          <p:cNvGrpSpPr/>
          <p:nvPr/>
        </p:nvGrpSpPr>
        <p:grpSpPr>
          <a:xfrm>
            <a:off x="2665413" y="606426"/>
            <a:ext cx="3109913" cy="1411287"/>
            <a:chOff x="2665413" y="606426"/>
            <a:chExt cx="3109913" cy="1411287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665413" y="606426"/>
              <a:ext cx="3109913" cy="14097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 flipV="1">
              <a:off x="2665413" y="606426"/>
              <a:ext cx="0" cy="14097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2665413" y="606426"/>
              <a:ext cx="31099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5775325" y="606426"/>
              <a:ext cx="0" cy="14097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 flipH="1">
              <a:off x="2665413" y="2016126"/>
              <a:ext cx="31099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588" y="608013"/>
              <a:ext cx="3106738" cy="140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2668588" y="608013"/>
              <a:ext cx="3106738" cy="14081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039" name="Picture 1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588" y="608013"/>
              <a:ext cx="3106738" cy="140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2665413" y="2016126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2665413" y="606426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V="1">
              <a:off x="2665413" y="606426"/>
              <a:ext cx="0" cy="14097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 flipV="1">
              <a:off x="5775325" y="606426"/>
              <a:ext cx="0" cy="14097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2665413" y="2016126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9" name="Line 21"/>
            <p:cNvSpPr>
              <a:spLocks noChangeShapeType="1"/>
            </p:cNvSpPr>
            <p:nvPr/>
          </p:nvSpPr>
          <p:spPr bwMode="auto">
            <a:xfrm flipV="1">
              <a:off x="2665413" y="606426"/>
              <a:ext cx="0" cy="14097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 flipV="1">
              <a:off x="2974975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>
              <a:off x="2974975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 flipV="1">
              <a:off x="3287713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3287713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 flipV="1">
              <a:off x="3597275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5" name="Line 27"/>
            <p:cNvSpPr>
              <a:spLocks noChangeShapeType="1"/>
            </p:cNvSpPr>
            <p:nvPr/>
          </p:nvSpPr>
          <p:spPr bwMode="auto">
            <a:xfrm>
              <a:off x="3597275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 flipV="1">
              <a:off x="3908425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" name="Line 29"/>
            <p:cNvSpPr>
              <a:spLocks noChangeShapeType="1"/>
            </p:cNvSpPr>
            <p:nvPr/>
          </p:nvSpPr>
          <p:spPr bwMode="auto">
            <a:xfrm>
              <a:off x="3908425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8" name="Line 30"/>
            <p:cNvSpPr>
              <a:spLocks noChangeShapeType="1"/>
            </p:cNvSpPr>
            <p:nvPr/>
          </p:nvSpPr>
          <p:spPr bwMode="auto">
            <a:xfrm flipV="1">
              <a:off x="4219575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" name="Line 31"/>
            <p:cNvSpPr>
              <a:spLocks noChangeShapeType="1"/>
            </p:cNvSpPr>
            <p:nvPr/>
          </p:nvSpPr>
          <p:spPr bwMode="auto">
            <a:xfrm>
              <a:off x="4219575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" name="Line 32"/>
            <p:cNvSpPr>
              <a:spLocks noChangeShapeType="1"/>
            </p:cNvSpPr>
            <p:nvPr/>
          </p:nvSpPr>
          <p:spPr bwMode="auto">
            <a:xfrm flipV="1">
              <a:off x="4529138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" name="Line 33"/>
            <p:cNvSpPr>
              <a:spLocks noChangeShapeType="1"/>
            </p:cNvSpPr>
            <p:nvPr/>
          </p:nvSpPr>
          <p:spPr bwMode="auto">
            <a:xfrm>
              <a:off x="4529138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24" name="Line 34"/>
            <p:cNvSpPr>
              <a:spLocks noChangeShapeType="1"/>
            </p:cNvSpPr>
            <p:nvPr/>
          </p:nvSpPr>
          <p:spPr bwMode="auto">
            <a:xfrm flipV="1">
              <a:off x="4840288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25" name="Line 35"/>
            <p:cNvSpPr>
              <a:spLocks noChangeShapeType="1"/>
            </p:cNvSpPr>
            <p:nvPr/>
          </p:nvSpPr>
          <p:spPr bwMode="auto">
            <a:xfrm>
              <a:off x="4840288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27" name="Line 36"/>
            <p:cNvSpPr>
              <a:spLocks noChangeShapeType="1"/>
            </p:cNvSpPr>
            <p:nvPr/>
          </p:nvSpPr>
          <p:spPr bwMode="auto">
            <a:xfrm flipV="1">
              <a:off x="5153025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28" name="Line 37"/>
            <p:cNvSpPr>
              <a:spLocks noChangeShapeType="1"/>
            </p:cNvSpPr>
            <p:nvPr/>
          </p:nvSpPr>
          <p:spPr bwMode="auto">
            <a:xfrm>
              <a:off x="5153025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29" name="Line 38"/>
            <p:cNvSpPr>
              <a:spLocks noChangeShapeType="1"/>
            </p:cNvSpPr>
            <p:nvPr/>
          </p:nvSpPr>
          <p:spPr bwMode="auto">
            <a:xfrm flipV="1">
              <a:off x="5462588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0" name="Line 39"/>
            <p:cNvSpPr>
              <a:spLocks noChangeShapeType="1"/>
            </p:cNvSpPr>
            <p:nvPr/>
          </p:nvSpPr>
          <p:spPr bwMode="auto">
            <a:xfrm>
              <a:off x="5462588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1" name="Line 40"/>
            <p:cNvSpPr>
              <a:spLocks noChangeShapeType="1"/>
            </p:cNvSpPr>
            <p:nvPr/>
          </p:nvSpPr>
          <p:spPr bwMode="auto">
            <a:xfrm flipV="1">
              <a:off x="5773738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2" name="Line 41"/>
            <p:cNvSpPr>
              <a:spLocks noChangeShapeType="1"/>
            </p:cNvSpPr>
            <p:nvPr/>
          </p:nvSpPr>
          <p:spPr bwMode="auto">
            <a:xfrm>
              <a:off x="5773738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3" name="Line 42"/>
            <p:cNvSpPr>
              <a:spLocks noChangeShapeType="1"/>
            </p:cNvSpPr>
            <p:nvPr/>
          </p:nvSpPr>
          <p:spPr bwMode="auto">
            <a:xfrm>
              <a:off x="2665413" y="18415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4" name="Line 43"/>
            <p:cNvSpPr>
              <a:spLocks noChangeShapeType="1"/>
            </p:cNvSpPr>
            <p:nvPr/>
          </p:nvSpPr>
          <p:spPr bwMode="auto">
            <a:xfrm flipH="1">
              <a:off x="5743575" y="18415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5" name="Line 44"/>
            <p:cNvSpPr>
              <a:spLocks noChangeShapeType="1"/>
            </p:cNvSpPr>
            <p:nvPr/>
          </p:nvSpPr>
          <p:spPr bwMode="auto">
            <a:xfrm>
              <a:off x="2665413" y="16652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6" name="Line 45"/>
            <p:cNvSpPr>
              <a:spLocks noChangeShapeType="1"/>
            </p:cNvSpPr>
            <p:nvPr/>
          </p:nvSpPr>
          <p:spPr bwMode="auto">
            <a:xfrm flipH="1">
              <a:off x="5743575" y="16652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8" name="Line 46"/>
            <p:cNvSpPr>
              <a:spLocks noChangeShapeType="1"/>
            </p:cNvSpPr>
            <p:nvPr/>
          </p:nvSpPr>
          <p:spPr bwMode="auto">
            <a:xfrm>
              <a:off x="2665413" y="14874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0" name="Line 47"/>
            <p:cNvSpPr>
              <a:spLocks noChangeShapeType="1"/>
            </p:cNvSpPr>
            <p:nvPr/>
          </p:nvSpPr>
          <p:spPr bwMode="auto">
            <a:xfrm flipH="1">
              <a:off x="5743575" y="14874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1" name="Line 48"/>
            <p:cNvSpPr>
              <a:spLocks noChangeShapeType="1"/>
            </p:cNvSpPr>
            <p:nvPr/>
          </p:nvSpPr>
          <p:spPr bwMode="auto">
            <a:xfrm>
              <a:off x="2665413" y="131127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2" name="Line 49"/>
            <p:cNvSpPr>
              <a:spLocks noChangeShapeType="1"/>
            </p:cNvSpPr>
            <p:nvPr/>
          </p:nvSpPr>
          <p:spPr bwMode="auto">
            <a:xfrm flipH="1">
              <a:off x="5743575" y="131127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3" name="Line 50"/>
            <p:cNvSpPr>
              <a:spLocks noChangeShapeType="1"/>
            </p:cNvSpPr>
            <p:nvPr/>
          </p:nvSpPr>
          <p:spPr bwMode="auto">
            <a:xfrm>
              <a:off x="2665413" y="11350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4" name="Line 51"/>
            <p:cNvSpPr>
              <a:spLocks noChangeShapeType="1"/>
            </p:cNvSpPr>
            <p:nvPr/>
          </p:nvSpPr>
          <p:spPr bwMode="auto">
            <a:xfrm flipH="1">
              <a:off x="5743575" y="11350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5" name="Line 52"/>
            <p:cNvSpPr>
              <a:spLocks noChangeShapeType="1"/>
            </p:cNvSpPr>
            <p:nvPr/>
          </p:nvSpPr>
          <p:spPr bwMode="auto">
            <a:xfrm>
              <a:off x="2665413" y="95885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6" name="Line 53"/>
            <p:cNvSpPr>
              <a:spLocks noChangeShapeType="1"/>
            </p:cNvSpPr>
            <p:nvPr/>
          </p:nvSpPr>
          <p:spPr bwMode="auto">
            <a:xfrm flipH="1">
              <a:off x="5743575" y="95885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7" name="Line 54"/>
            <p:cNvSpPr>
              <a:spLocks noChangeShapeType="1"/>
            </p:cNvSpPr>
            <p:nvPr/>
          </p:nvSpPr>
          <p:spPr bwMode="auto">
            <a:xfrm>
              <a:off x="2665413" y="78263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8" name="Line 55"/>
            <p:cNvSpPr>
              <a:spLocks noChangeShapeType="1"/>
            </p:cNvSpPr>
            <p:nvPr/>
          </p:nvSpPr>
          <p:spPr bwMode="auto">
            <a:xfrm flipH="1">
              <a:off x="5743575" y="78263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9" name="Line 56"/>
            <p:cNvSpPr>
              <a:spLocks noChangeShapeType="1"/>
            </p:cNvSpPr>
            <p:nvPr/>
          </p:nvSpPr>
          <p:spPr bwMode="auto">
            <a:xfrm>
              <a:off x="2665413" y="6064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0" name="Line 57"/>
            <p:cNvSpPr>
              <a:spLocks noChangeShapeType="1"/>
            </p:cNvSpPr>
            <p:nvPr/>
          </p:nvSpPr>
          <p:spPr bwMode="auto">
            <a:xfrm flipH="1">
              <a:off x="5743575" y="6064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1" name="Line 58"/>
            <p:cNvSpPr>
              <a:spLocks noChangeShapeType="1"/>
            </p:cNvSpPr>
            <p:nvPr/>
          </p:nvSpPr>
          <p:spPr bwMode="auto">
            <a:xfrm>
              <a:off x="2665413" y="2016126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2" name="Line 59"/>
            <p:cNvSpPr>
              <a:spLocks noChangeShapeType="1"/>
            </p:cNvSpPr>
            <p:nvPr/>
          </p:nvSpPr>
          <p:spPr bwMode="auto">
            <a:xfrm>
              <a:off x="2665413" y="606426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3" name="Line 60"/>
            <p:cNvSpPr>
              <a:spLocks noChangeShapeType="1"/>
            </p:cNvSpPr>
            <p:nvPr/>
          </p:nvSpPr>
          <p:spPr bwMode="auto">
            <a:xfrm flipV="1">
              <a:off x="2665413" y="606426"/>
              <a:ext cx="0" cy="14097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4" name="Line 61"/>
            <p:cNvSpPr>
              <a:spLocks noChangeShapeType="1"/>
            </p:cNvSpPr>
            <p:nvPr/>
          </p:nvSpPr>
          <p:spPr bwMode="auto">
            <a:xfrm flipV="1">
              <a:off x="5775325" y="606426"/>
              <a:ext cx="0" cy="14097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1164" name="グループ化 1163"/>
          <p:cNvGrpSpPr/>
          <p:nvPr/>
        </p:nvGrpSpPr>
        <p:grpSpPr>
          <a:xfrm>
            <a:off x="2665413" y="2565401"/>
            <a:ext cx="3109913" cy="1411288"/>
            <a:chOff x="2665413" y="2565401"/>
            <a:chExt cx="3109913" cy="1411288"/>
          </a:xfrm>
        </p:grpSpPr>
        <p:sp>
          <p:nvSpPr>
            <p:cNvPr id="1055" name="Rectangle 62"/>
            <p:cNvSpPr>
              <a:spLocks noChangeArrowheads="1"/>
            </p:cNvSpPr>
            <p:nvPr/>
          </p:nvSpPr>
          <p:spPr bwMode="auto">
            <a:xfrm>
              <a:off x="2665413" y="2565401"/>
              <a:ext cx="3109913" cy="141128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6" name="Line 63"/>
            <p:cNvSpPr>
              <a:spLocks noChangeShapeType="1"/>
            </p:cNvSpPr>
            <p:nvPr/>
          </p:nvSpPr>
          <p:spPr bwMode="auto">
            <a:xfrm flipV="1">
              <a:off x="2665413" y="2565401"/>
              <a:ext cx="0" cy="141128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7" name="Line 64"/>
            <p:cNvSpPr>
              <a:spLocks noChangeShapeType="1"/>
            </p:cNvSpPr>
            <p:nvPr/>
          </p:nvSpPr>
          <p:spPr bwMode="auto">
            <a:xfrm>
              <a:off x="2665413" y="2565401"/>
              <a:ext cx="31099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8" name="Line 65"/>
            <p:cNvSpPr>
              <a:spLocks noChangeShapeType="1"/>
            </p:cNvSpPr>
            <p:nvPr/>
          </p:nvSpPr>
          <p:spPr bwMode="auto">
            <a:xfrm>
              <a:off x="5775325" y="2565401"/>
              <a:ext cx="0" cy="141128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9" name="Line 66"/>
            <p:cNvSpPr>
              <a:spLocks noChangeShapeType="1"/>
            </p:cNvSpPr>
            <p:nvPr/>
          </p:nvSpPr>
          <p:spPr bwMode="auto">
            <a:xfrm flipH="1">
              <a:off x="2665413" y="3976688"/>
              <a:ext cx="31099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091" name="Picture 6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588" y="2566988"/>
              <a:ext cx="3106738" cy="140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0" name="Rectangle 68"/>
            <p:cNvSpPr>
              <a:spLocks noChangeArrowheads="1"/>
            </p:cNvSpPr>
            <p:nvPr/>
          </p:nvSpPr>
          <p:spPr bwMode="auto">
            <a:xfrm>
              <a:off x="2668588" y="2566988"/>
              <a:ext cx="3106738" cy="1409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093" name="Picture 6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588" y="2566988"/>
              <a:ext cx="3106738" cy="140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1" name="Line 70"/>
            <p:cNvSpPr>
              <a:spLocks noChangeShapeType="1"/>
            </p:cNvSpPr>
            <p:nvPr/>
          </p:nvSpPr>
          <p:spPr bwMode="auto">
            <a:xfrm>
              <a:off x="2665413" y="3976688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62" name="Line 71"/>
            <p:cNvSpPr>
              <a:spLocks noChangeShapeType="1"/>
            </p:cNvSpPr>
            <p:nvPr/>
          </p:nvSpPr>
          <p:spPr bwMode="auto">
            <a:xfrm>
              <a:off x="2665413" y="2565401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63" name="Line 72"/>
            <p:cNvSpPr>
              <a:spLocks noChangeShapeType="1"/>
            </p:cNvSpPr>
            <p:nvPr/>
          </p:nvSpPr>
          <p:spPr bwMode="auto">
            <a:xfrm flipV="1">
              <a:off x="2665413" y="2565401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64" name="Line 73"/>
            <p:cNvSpPr>
              <a:spLocks noChangeShapeType="1"/>
            </p:cNvSpPr>
            <p:nvPr/>
          </p:nvSpPr>
          <p:spPr bwMode="auto">
            <a:xfrm flipV="1">
              <a:off x="5775325" y="2565401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65" name="Line 74"/>
            <p:cNvSpPr>
              <a:spLocks noChangeShapeType="1"/>
            </p:cNvSpPr>
            <p:nvPr/>
          </p:nvSpPr>
          <p:spPr bwMode="auto">
            <a:xfrm>
              <a:off x="2665413" y="3976688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66" name="Line 75"/>
            <p:cNvSpPr>
              <a:spLocks noChangeShapeType="1"/>
            </p:cNvSpPr>
            <p:nvPr/>
          </p:nvSpPr>
          <p:spPr bwMode="auto">
            <a:xfrm flipV="1">
              <a:off x="2665413" y="2565401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67" name="Line 76"/>
            <p:cNvSpPr>
              <a:spLocks noChangeShapeType="1"/>
            </p:cNvSpPr>
            <p:nvPr/>
          </p:nvSpPr>
          <p:spPr bwMode="auto">
            <a:xfrm flipV="1">
              <a:off x="2974975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68" name="Line 77"/>
            <p:cNvSpPr>
              <a:spLocks noChangeShapeType="1"/>
            </p:cNvSpPr>
            <p:nvPr/>
          </p:nvSpPr>
          <p:spPr bwMode="auto">
            <a:xfrm>
              <a:off x="2974975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69" name="Line 78"/>
            <p:cNvSpPr>
              <a:spLocks noChangeShapeType="1"/>
            </p:cNvSpPr>
            <p:nvPr/>
          </p:nvSpPr>
          <p:spPr bwMode="auto">
            <a:xfrm flipV="1">
              <a:off x="3287713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70" name="Line 79"/>
            <p:cNvSpPr>
              <a:spLocks noChangeShapeType="1"/>
            </p:cNvSpPr>
            <p:nvPr/>
          </p:nvSpPr>
          <p:spPr bwMode="auto">
            <a:xfrm>
              <a:off x="3287713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71" name="Line 80"/>
            <p:cNvSpPr>
              <a:spLocks noChangeShapeType="1"/>
            </p:cNvSpPr>
            <p:nvPr/>
          </p:nvSpPr>
          <p:spPr bwMode="auto">
            <a:xfrm flipV="1">
              <a:off x="3597275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72" name="Line 81"/>
            <p:cNvSpPr>
              <a:spLocks noChangeShapeType="1"/>
            </p:cNvSpPr>
            <p:nvPr/>
          </p:nvSpPr>
          <p:spPr bwMode="auto">
            <a:xfrm>
              <a:off x="3597275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73" name="Line 82"/>
            <p:cNvSpPr>
              <a:spLocks noChangeShapeType="1"/>
            </p:cNvSpPr>
            <p:nvPr/>
          </p:nvSpPr>
          <p:spPr bwMode="auto">
            <a:xfrm flipV="1">
              <a:off x="3908425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74" name="Line 83"/>
            <p:cNvSpPr>
              <a:spLocks noChangeShapeType="1"/>
            </p:cNvSpPr>
            <p:nvPr/>
          </p:nvSpPr>
          <p:spPr bwMode="auto">
            <a:xfrm>
              <a:off x="3908425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75" name="Line 84"/>
            <p:cNvSpPr>
              <a:spLocks noChangeShapeType="1"/>
            </p:cNvSpPr>
            <p:nvPr/>
          </p:nvSpPr>
          <p:spPr bwMode="auto">
            <a:xfrm flipV="1">
              <a:off x="4219575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76" name="Line 85"/>
            <p:cNvSpPr>
              <a:spLocks noChangeShapeType="1"/>
            </p:cNvSpPr>
            <p:nvPr/>
          </p:nvSpPr>
          <p:spPr bwMode="auto">
            <a:xfrm>
              <a:off x="4219575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77" name="Line 86"/>
            <p:cNvSpPr>
              <a:spLocks noChangeShapeType="1"/>
            </p:cNvSpPr>
            <p:nvPr/>
          </p:nvSpPr>
          <p:spPr bwMode="auto">
            <a:xfrm flipV="1">
              <a:off x="4529138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78" name="Line 87"/>
            <p:cNvSpPr>
              <a:spLocks noChangeShapeType="1"/>
            </p:cNvSpPr>
            <p:nvPr/>
          </p:nvSpPr>
          <p:spPr bwMode="auto">
            <a:xfrm>
              <a:off x="4529138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79" name="Line 88"/>
            <p:cNvSpPr>
              <a:spLocks noChangeShapeType="1"/>
            </p:cNvSpPr>
            <p:nvPr/>
          </p:nvSpPr>
          <p:spPr bwMode="auto">
            <a:xfrm flipV="1">
              <a:off x="4840288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0" name="Line 89"/>
            <p:cNvSpPr>
              <a:spLocks noChangeShapeType="1"/>
            </p:cNvSpPr>
            <p:nvPr/>
          </p:nvSpPr>
          <p:spPr bwMode="auto">
            <a:xfrm>
              <a:off x="4840288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1" name="Line 90"/>
            <p:cNvSpPr>
              <a:spLocks noChangeShapeType="1"/>
            </p:cNvSpPr>
            <p:nvPr/>
          </p:nvSpPr>
          <p:spPr bwMode="auto">
            <a:xfrm flipV="1">
              <a:off x="5153025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2" name="Line 91"/>
            <p:cNvSpPr>
              <a:spLocks noChangeShapeType="1"/>
            </p:cNvSpPr>
            <p:nvPr/>
          </p:nvSpPr>
          <p:spPr bwMode="auto">
            <a:xfrm>
              <a:off x="5153025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3" name="Line 92"/>
            <p:cNvSpPr>
              <a:spLocks noChangeShapeType="1"/>
            </p:cNvSpPr>
            <p:nvPr/>
          </p:nvSpPr>
          <p:spPr bwMode="auto">
            <a:xfrm flipV="1">
              <a:off x="5462588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4" name="Line 93"/>
            <p:cNvSpPr>
              <a:spLocks noChangeShapeType="1"/>
            </p:cNvSpPr>
            <p:nvPr/>
          </p:nvSpPr>
          <p:spPr bwMode="auto">
            <a:xfrm>
              <a:off x="5462588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5" name="Line 94"/>
            <p:cNvSpPr>
              <a:spLocks noChangeShapeType="1"/>
            </p:cNvSpPr>
            <p:nvPr/>
          </p:nvSpPr>
          <p:spPr bwMode="auto">
            <a:xfrm flipV="1">
              <a:off x="5773738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6" name="Line 95"/>
            <p:cNvSpPr>
              <a:spLocks noChangeShapeType="1"/>
            </p:cNvSpPr>
            <p:nvPr/>
          </p:nvSpPr>
          <p:spPr bwMode="auto">
            <a:xfrm>
              <a:off x="5773738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7" name="Line 96"/>
            <p:cNvSpPr>
              <a:spLocks noChangeShapeType="1"/>
            </p:cNvSpPr>
            <p:nvPr/>
          </p:nvSpPr>
          <p:spPr bwMode="auto">
            <a:xfrm>
              <a:off x="2665413" y="38020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8" name="Line 97"/>
            <p:cNvSpPr>
              <a:spLocks noChangeShapeType="1"/>
            </p:cNvSpPr>
            <p:nvPr/>
          </p:nvSpPr>
          <p:spPr bwMode="auto">
            <a:xfrm flipH="1">
              <a:off x="5743575" y="38020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9" name="Line 98"/>
            <p:cNvSpPr>
              <a:spLocks noChangeShapeType="1"/>
            </p:cNvSpPr>
            <p:nvPr/>
          </p:nvSpPr>
          <p:spPr bwMode="auto">
            <a:xfrm>
              <a:off x="2665413" y="36242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90" name="Line 99"/>
            <p:cNvSpPr>
              <a:spLocks noChangeShapeType="1"/>
            </p:cNvSpPr>
            <p:nvPr/>
          </p:nvSpPr>
          <p:spPr bwMode="auto">
            <a:xfrm flipH="1">
              <a:off x="5743575" y="36242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92" name="Line 100"/>
            <p:cNvSpPr>
              <a:spLocks noChangeShapeType="1"/>
            </p:cNvSpPr>
            <p:nvPr/>
          </p:nvSpPr>
          <p:spPr bwMode="auto">
            <a:xfrm>
              <a:off x="2665413" y="344963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94" name="Line 101"/>
            <p:cNvSpPr>
              <a:spLocks noChangeShapeType="1"/>
            </p:cNvSpPr>
            <p:nvPr/>
          </p:nvSpPr>
          <p:spPr bwMode="auto">
            <a:xfrm flipH="1">
              <a:off x="5743575" y="344963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95" name="Line 102"/>
            <p:cNvSpPr>
              <a:spLocks noChangeShapeType="1"/>
            </p:cNvSpPr>
            <p:nvPr/>
          </p:nvSpPr>
          <p:spPr bwMode="auto">
            <a:xfrm>
              <a:off x="2665413" y="32734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96" name="Line 103"/>
            <p:cNvSpPr>
              <a:spLocks noChangeShapeType="1"/>
            </p:cNvSpPr>
            <p:nvPr/>
          </p:nvSpPr>
          <p:spPr bwMode="auto">
            <a:xfrm flipH="1">
              <a:off x="5743575" y="32734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97" name="Line 104"/>
            <p:cNvSpPr>
              <a:spLocks noChangeShapeType="1"/>
            </p:cNvSpPr>
            <p:nvPr/>
          </p:nvSpPr>
          <p:spPr bwMode="auto">
            <a:xfrm>
              <a:off x="2665413" y="30956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98" name="Line 105"/>
            <p:cNvSpPr>
              <a:spLocks noChangeShapeType="1"/>
            </p:cNvSpPr>
            <p:nvPr/>
          </p:nvSpPr>
          <p:spPr bwMode="auto">
            <a:xfrm flipH="1">
              <a:off x="5743575" y="30956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99" name="Line 106"/>
            <p:cNvSpPr>
              <a:spLocks noChangeShapeType="1"/>
            </p:cNvSpPr>
            <p:nvPr/>
          </p:nvSpPr>
          <p:spPr bwMode="auto">
            <a:xfrm>
              <a:off x="2665413" y="29178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00" name="Line 107"/>
            <p:cNvSpPr>
              <a:spLocks noChangeShapeType="1"/>
            </p:cNvSpPr>
            <p:nvPr/>
          </p:nvSpPr>
          <p:spPr bwMode="auto">
            <a:xfrm flipH="1">
              <a:off x="5743575" y="29178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01" name="Line 108"/>
            <p:cNvSpPr>
              <a:spLocks noChangeShapeType="1"/>
            </p:cNvSpPr>
            <p:nvPr/>
          </p:nvSpPr>
          <p:spPr bwMode="auto">
            <a:xfrm>
              <a:off x="2665413" y="27432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02" name="Line 109"/>
            <p:cNvSpPr>
              <a:spLocks noChangeShapeType="1"/>
            </p:cNvSpPr>
            <p:nvPr/>
          </p:nvSpPr>
          <p:spPr bwMode="auto">
            <a:xfrm flipH="1">
              <a:off x="5743575" y="27432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03" name="Line 110"/>
            <p:cNvSpPr>
              <a:spLocks noChangeShapeType="1"/>
            </p:cNvSpPr>
            <p:nvPr/>
          </p:nvSpPr>
          <p:spPr bwMode="auto">
            <a:xfrm>
              <a:off x="2665413" y="25669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04" name="Line 111"/>
            <p:cNvSpPr>
              <a:spLocks noChangeShapeType="1"/>
            </p:cNvSpPr>
            <p:nvPr/>
          </p:nvSpPr>
          <p:spPr bwMode="auto">
            <a:xfrm flipH="1">
              <a:off x="5743575" y="25669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05" name="Line 112"/>
            <p:cNvSpPr>
              <a:spLocks noChangeShapeType="1"/>
            </p:cNvSpPr>
            <p:nvPr/>
          </p:nvSpPr>
          <p:spPr bwMode="auto">
            <a:xfrm>
              <a:off x="2665413" y="3976688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06" name="Line 113"/>
            <p:cNvSpPr>
              <a:spLocks noChangeShapeType="1"/>
            </p:cNvSpPr>
            <p:nvPr/>
          </p:nvSpPr>
          <p:spPr bwMode="auto">
            <a:xfrm>
              <a:off x="2665413" y="2565401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07" name="Line 114"/>
            <p:cNvSpPr>
              <a:spLocks noChangeShapeType="1"/>
            </p:cNvSpPr>
            <p:nvPr/>
          </p:nvSpPr>
          <p:spPr bwMode="auto">
            <a:xfrm flipV="1">
              <a:off x="2665413" y="2565401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08" name="Line 115"/>
            <p:cNvSpPr>
              <a:spLocks noChangeShapeType="1"/>
            </p:cNvSpPr>
            <p:nvPr/>
          </p:nvSpPr>
          <p:spPr bwMode="auto">
            <a:xfrm flipV="1">
              <a:off x="5775325" y="2565401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1165" name="グループ化 1164"/>
          <p:cNvGrpSpPr/>
          <p:nvPr/>
        </p:nvGrpSpPr>
        <p:grpSpPr>
          <a:xfrm>
            <a:off x="2665413" y="4525963"/>
            <a:ext cx="3109913" cy="1411288"/>
            <a:chOff x="2665413" y="4525963"/>
            <a:chExt cx="3109913" cy="1411288"/>
          </a:xfrm>
        </p:grpSpPr>
        <p:sp>
          <p:nvSpPr>
            <p:cNvPr id="1109" name="Rectangle 116"/>
            <p:cNvSpPr>
              <a:spLocks noChangeArrowheads="1"/>
            </p:cNvSpPr>
            <p:nvPr/>
          </p:nvSpPr>
          <p:spPr bwMode="auto">
            <a:xfrm>
              <a:off x="2665413" y="4525963"/>
              <a:ext cx="3109913" cy="141128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10" name="Line 117"/>
            <p:cNvSpPr>
              <a:spLocks noChangeShapeType="1"/>
            </p:cNvSpPr>
            <p:nvPr/>
          </p:nvSpPr>
          <p:spPr bwMode="auto">
            <a:xfrm flipV="1">
              <a:off x="2665413" y="4525963"/>
              <a:ext cx="0" cy="141128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11" name="Line 118"/>
            <p:cNvSpPr>
              <a:spLocks noChangeShapeType="1"/>
            </p:cNvSpPr>
            <p:nvPr/>
          </p:nvSpPr>
          <p:spPr bwMode="auto">
            <a:xfrm>
              <a:off x="2665413" y="4525963"/>
              <a:ext cx="31099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12" name="Line 119"/>
            <p:cNvSpPr>
              <a:spLocks noChangeShapeType="1"/>
            </p:cNvSpPr>
            <p:nvPr/>
          </p:nvSpPr>
          <p:spPr bwMode="auto">
            <a:xfrm>
              <a:off x="5775325" y="4525963"/>
              <a:ext cx="0" cy="141128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13" name="Line 120"/>
            <p:cNvSpPr>
              <a:spLocks noChangeShapeType="1"/>
            </p:cNvSpPr>
            <p:nvPr/>
          </p:nvSpPr>
          <p:spPr bwMode="auto">
            <a:xfrm flipH="1">
              <a:off x="2665413" y="5937251"/>
              <a:ext cx="31099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145" name="Picture 12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588" y="4525963"/>
              <a:ext cx="3106738" cy="141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4" name="Rectangle 122"/>
            <p:cNvSpPr>
              <a:spLocks noChangeArrowheads="1"/>
            </p:cNvSpPr>
            <p:nvPr/>
          </p:nvSpPr>
          <p:spPr bwMode="auto">
            <a:xfrm>
              <a:off x="2668588" y="4525963"/>
              <a:ext cx="3106738" cy="14112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147" name="Picture 12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588" y="4525963"/>
              <a:ext cx="3106738" cy="141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5" name="Line 124"/>
            <p:cNvSpPr>
              <a:spLocks noChangeShapeType="1"/>
            </p:cNvSpPr>
            <p:nvPr/>
          </p:nvSpPr>
          <p:spPr bwMode="auto">
            <a:xfrm>
              <a:off x="2665413" y="5937251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16" name="Line 125"/>
            <p:cNvSpPr>
              <a:spLocks noChangeShapeType="1"/>
            </p:cNvSpPr>
            <p:nvPr/>
          </p:nvSpPr>
          <p:spPr bwMode="auto">
            <a:xfrm>
              <a:off x="2665413" y="4525963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17" name="Line 126"/>
            <p:cNvSpPr>
              <a:spLocks noChangeShapeType="1"/>
            </p:cNvSpPr>
            <p:nvPr/>
          </p:nvSpPr>
          <p:spPr bwMode="auto">
            <a:xfrm flipV="1">
              <a:off x="2665413" y="4525963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18" name="Line 127"/>
            <p:cNvSpPr>
              <a:spLocks noChangeShapeType="1"/>
            </p:cNvSpPr>
            <p:nvPr/>
          </p:nvSpPr>
          <p:spPr bwMode="auto">
            <a:xfrm flipV="1">
              <a:off x="5775325" y="4525963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19" name="Line 128"/>
            <p:cNvSpPr>
              <a:spLocks noChangeShapeType="1"/>
            </p:cNvSpPr>
            <p:nvPr/>
          </p:nvSpPr>
          <p:spPr bwMode="auto">
            <a:xfrm>
              <a:off x="2665413" y="5937251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0" name="Line 129"/>
            <p:cNvSpPr>
              <a:spLocks noChangeShapeType="1"/>
            </p:cNvSpPr>
            <p:nvPr/>
          </p:nvSpPr>
          <p:spPr bwMode="auto">
            <a:xfrm flipV="1">
              <a:off x="2665413" y="4525963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1" name="Line 130"/>
            <p:cNvSpPr>
              <a:spLocks noChangeShapeType="1"/>
            </p:cNvSpPr>
            <p:nvPr/>
          </p:nvSpPr>
          <p:spPr bwMode="auto">
            <a:xfrm flipV="1">
              <a:off x="2974975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2" name="Line 131"/>
            <p:cNvSpPr>
              <a:spLocks noChangeShapeType="1"/>
            </p:cNvSpPr>
            <p:nvPr/>
          </p:nvSpPr>
          <p:spPr bwMode="auto">
            <a:xfrm>
              <a:off x="2974975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3" name="Line 132"/>
            <p:cNvSpPr>
              <a:spLocks noChangeShapeType="1"/>
            </p:cNvSpPr>
            <p:nvPr/>
          </p:nvSpPr>
          <p:spPr bwMode="auto">
            <a:xfrm flipV="1">
              <a:off x="3287713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4" name="Line 133"/>
            <p:cNvSpPr>
              <a:spLocks noChangeShapeType="1"/>
            </p:cNvSpPr>
            <p:nvPr/>
          </p:nvSpPr>
          <p:spPr bwMode="auto">
            <a:xfrm>
              <a:off x="3287713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5" name="Line 134"/>
            <p:cNvSpPr>
              <a:spLocks noChangeShapeType="1"/>
            </p:cNvSpPr>
            <p:nvPr/>
          </p:nvSpPr>
          <p:spPr bwMode="auto">
            <a:xfrm flipV="1">
              <a:off x="3597275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6" name="Line 135"/>
            <p:cNvSpPr>
              <a:spLocks noChangeShapeType="1"/>
            </p:cNvSpPr>
            <p:nvPr/>
          </p:nvSpPr>
          <p:spPr bwMode="auto">
            <a:xfrm>
              <a:off x="3597275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7" name="Line 136"/>
            <p:cNvSpPr>
              <a:spLocks noChangeShapeType="1"/>
            </p:cNvSpPr>
            <p:nvPr/>
          </p:nvSpPr>
          <p:spPr bwMode="auto">
            <a:xfrm flipV="1">
              <a:off x="3908425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8" name="Line 137"/>
            <p:cNvSpPr>
              <a:spLocks noChangeShapeType="1"/>
            </p:cNvSpPr>
            <p:nvPr/>
          </p:nvSpPr>
          <p:spPr bwMode="auto">
            <a:xfrm>
              <a:off x="3908425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9" name="Line 138"/>
            <p:cNvSpPr>
              <a:spLocks noChangeShapeType="1"/>
            </p:cNvSpPr>
            <p:nvPr/>
          </p:nvSpPr>
          <p:spPr bwMode="auto">
            <a:xfrm flipV="1">
              <a:off x="4219575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30" name="Line 139"/>
            <p:cNvSpPr>
              <a:spLocks noChangeShapeType="1"/>
            </p:cNvSpPr>
            <p:nvPr/>
          </p:nvSpPr>
          <p:spPr bwMode="auto">
            <a:xfrm>
              <a:off x="4219575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31" name="Line 140"/>
            <p:cNvSpPr>
              <a:spLocks noChangeShapeType="1"/>
            </p:cNvSpPr>
            <p:nvPr/>
          </p:nvSpPr>
          <p:spPr bwMode="auto">
            <a:xfrm flipV="1">
              <a:off x="4529138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32" name="Line 141"/>
            <p:cNvSpPr>
              <a:spLocks noChangeShapeType="1"/>
            </p:cNvSpPr>
            <p:nvPr/>
          </p:nvSpPr>
          <p:spPr bwMode="auto">
            <a:xfrm>
              <a:off x="4529138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33" name="Line 142"/>
            <p:cNvSpPr>
              <a:spLocks noChangeShapeType="1"/>
            </p:cNvSpPr>
            <p:nvPr/>
          </p:nvSpPr>
          <p:spPr bwMode="auto">
            <a:xfrm flipV="1">
              <a:off x="4840288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34" name="Line 143"/>
            <p:cNvSpPr>
              <a:spLocks noChangeShapeType="1"/>
            </p:cNvSpPr>
            <p:nvPr/>
          </p:nvSpPr>
          <p:spPr bwMode="auto">
            <a:xfrm>
              <a:off x="4840288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35" name="Line 144"/>
            <p:cNvSpPr>
              <a:spLocks noChangeShapeType="1"/>
            </p:cNvSpPr>
            <p:nvPr/>
          </p:nvSpPr>
          <p:spPr bwMode="auto">
            <a:xfrm flipV="1">
              <a:off x="5153025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36" name="Line 145"/>
            <p:cNvSpPr>
              <a:spLocks noChangeShapeType="1"/>
            </p:cNvSpPr>
            <p:nvPr/>
          </p:nvSpPr>
          <p:spPr bwMode="auto">
            <a:xfrm>
              <a:off x="5153025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37" name="Line 146"/>
            <p:cNvSpPr>
              <a:spLocks noChangeShapeType="1"/>
            </p:cNvSpPr>
            <p:nvPr/>
          </p:nvSpPr>
          <p:spPr bwMode="auto">
            <a:xfrm flipV="1">
              <a:off x="5462588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38" name="Line 147"/>
            <p:cNvSpPr>
              <a:spLocks noChangeShapeType="1"/>
            </p:cNvSpPr>
            <p:nvPr/>
          </p:nvSpPr>
          <p:spPr bwMode="auto">
            <a:xfrm>
              <a:off x="5462588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39" name="Line 148"/>
            <p:cNvSpPr>
              <a:spLocks noChangeShapeType="1"/>
            </p:cNvSpPr>
            <p:nvPr/>
          </p:nvSpPr>
          <p:spPr bwMode="auto">
            <a:xfrm flipV="1">
              <a:off x="5773738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40" name="Line 149"/>
            <p:cNvSpPr>
              <a:spLocks noChangeShapeType="1"/>
            </p:cNvSpPr>
            <p:nvPr/>
          </p:nvSpPr>
          <p:spPr bwMode="auto">
            <a:xfrm>
              <a:off x="5773738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41" name="Line 150"/>
            <p:cNvSpPr>
              <a:spLocks noChangeShapeType="1"/>
            </p:cNvSpPr>
            <p:nvPr/>
          </p:nvSpPr>
          <p:spPr bwMode="auto">
            <a:xfrm>
              <a:off x="2665413" y="576103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42" name="Line 151"/>
            <p:cNvSpPr>
              <a:spLocks noChangeShapeType="1"/>
            </p:cNvSpPr>
            <p:nvPr/>
          </p:nvSpPr>
          <p:spPr bwMode="auto">
            <a:xfrm flipH="1">
              <a:off x="5743575" y="576103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43" name="Line 152"/>
            <p:cNvSpPr>
              <a:spLocks noChangeShapeType="1"/>
            </p:cNvSpPr>
            <p:nvPr/>
          </p:nvSpPr>
          <p:spPr bwMode="auto">
            <a:xfrm>
              <a:off x="2665413" y="55848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44" name="Line 153"/>
            <p:cNvSpPr>
              <a:spLocks noChangeShapeType="1"/>
            </p:cNvSpPr>
            <p:nvPr/>
          </p:nvSpPr>
          <p:spPr bwMode="auto">
            <a:xfrm flipH="1">
              <a:off x="5743575" y="55848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46" name="Line 154"/>
            <p:cNvSpPr>
              <a:spLocks noChangeShapeType="1"/>
            </p:cNvSpPr>
            <p:nvPr/>
          </p:nvSpPr>
          <p:spPr bwMode="auto">
            <a:xfrm>
              <a:off x="2665413" y="54102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48" name="Line 155"/>
            <p:cNvSpPr>
              <a:spLocks noChangeShapeType="1"/>
            </p:cNvSpPr>
            <p:nvPr/>
          </p:nvSpPr>
          <p:spPr bwMode="auto">
            <a:xfrm flipH="1">
              <a:off x="5743575" y="54102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49" name="Line 156"/>
            <p:cNvSpPr>
              <a:spLocks noChangeShapeType="1"/>
            </p:cNvSpPr>
            <p:nvPr/>
          </p:nvSpPr>
          <p:spPr bwMode="auto">
            <a:xfrm>
              <a:off x="2665413" y="52339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50" name="Line 157"/>
            <p:cNvSpPr>
              <a:spLocks noChangeShapeType="1"/>
            </p:cNvSpPr>
            <p:nvPr/>
          </p:nvSpPr>
          <p:spPr bwMode="auto">
            <a:xfrm flipH="1">
              <a:off x="5743575" y="52339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51" name="Line 158"/>
            <p:cNvSpPr>
              <a:spLocks noChangeShapeType="1"/>
            </p:cNvSpPr>
            <p:nvPr/>
          </p:nvSpPr>
          <p:spPr bwMode="auto">
            <a:xfrm>
              <a:off x="2665413" y="50546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52" name="Line 159"/>
            <p:cNvSpPr>
              <a:spLocks noChangeShapeType="1"/>
            </p:cNvSpPr>
            <p:nvPr/>
          </p:nvSpPr>
          <p:spPr bwMode="auto">
            <a:xfrm flipH="1">
              <a:off x="5743575" y="50546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53" name="Line 160"/>
            <p:cNvSpPr>
              <a:spLocks noChangeShapeType="1"/>
            </p:cNvSpPr>
            <p:nvPr/>
          </p:nvSpPr>
          <p:spPr bwMode="auto">
            <a:xfrm>
              <a:off x="2665413" y="48783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54" name="Line 161"/>
            <p:cNvSpPr>
              <a:spLocks noChangeShapeType="1"/>
            </p:cNvSpPr>
            <p:nvPr/>
          </p:nvSpPr>
          <p:spPr bwMode="auto">
            <a:xfrm flipH="1">
              <a:off x="5743575" y="48783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55" name="Line 162"/>
            <p:cNvSpPr>
              <a:spLocks noChangeShapeType="1"/>
            </p:cNvSpPr>
            <p:nvPr/>
          </p:nvSpPr>
          <p:spPr bwMode="auto">
            <a:xfrm>
              <a:off x="2665413" y="47037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56" name="Line 163"/>
            <p:cNvSpPr>
              <a:spLocks noChangeShapeType="1"/>
            </p:cNvSpPr>
            <p:nvPr/>
          </p:nvSpPr>
          <p:spPr bwMode="auto">
            <a:xfrm flipH="1">
              <a:off x="5743575" y="47037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57" name="Line 164"/>
            <p:cNvSpPr>
              <a:spLocks noChangeShapeType="1"/>
            </p:cNvSpPr>
            <p:nvPr/>
          </p:nvSpPr>
          <p:spPr bwMode="auto">
            <a:xfrm>
              <a:off x="2665413" y="45259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58" name="Line 165"/>
            <p:cNvSpPr>
              <a:spLocks noChangeShapeType="1"/>
            </p:cNvSpPr>
            <p:nvPr/>
          </p:nvSpPr>
          <p:spPr bwMode="auto">
            <a:xfrm flipH="1">
              <a:off x="5743575" y="45259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59" name="Line 166"/>
            <p:cNvSpPr>
              <a:spLocks noChangeShapeType="1"/>
            </p:cNvSpPr>
            <p:nvPr/>
          </p:nvSpPr>
          <p:spPr bwMode="auto">
            <a:xfrm>
              <a:off x="2665413" y="5937251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60" name="Line 167"/>
            <p:cNvSpPr>
              <a:spLocks noChangeShapeType="1"/>
            </p:cNvSpPr>
            <p:nvPr/>
          </p:nvSpPr>
          <p:spPr bwMode="auto">
            <a:xfrm>
              <a:off x="2665413" y="4525963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61" name="Line 168"/>
            <p:cNvSpPr>
              <a:spLocks noChangeShapeType="1"/>
            </p:cNvSpPr>
            <p:nvPr/>
          </p:nvSpPr>
          <p:spPr bwMode="auto">
            <a:xfrm flipV="1">
              <a:off x="2665413" y="4525963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62" name="Line 169"/>
            <p:cNvSpPr>
              <a:spLocks noChangeShapeType="1"/>
            </p:cNvSpPr>
            <p:nvPr/>
          </p:nvSpPr>
          <p:spPr bwMode="auto">
            <a:xfrm flipV="1">
              <a:off x="5775325" y="4525963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1166" name="テキスト ボックス 1165"/>
          <p:cNvSpPr txBox="1"/>
          <p:nvPr/>
        </p:nvSpPr>
        <p:spPr>
          <a:xfrm>
            <a:off x="3419694" y="306818"/>
            <a:ext cx="1606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入力行列 </a:t>
            </a:r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(</a:t>
            </a:r>
            <a:r>
              <a:rPr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混合音</a:t>
            </a:r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)</a:t>
            </a:r>
            <a:endParaRPr kumimoji="1" lang="ja-JP" altLang="en-US" sz="14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5" name="テキスト ボックス 174"/>
          <p:cNvSpPr txBox="1"/>
          <p:nvPr/>
        </p:nvSpPr>
        <p:spPr>
          <a:xfrm>
            <a:off x="3240156" y="2270694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dirty="0">
                <a:latin typeface="小塚明朝 Pr6N R" pitchFamily="18" charset="-128"/>
                <a:ea typeface="小塚明朝 Pr6N R" pitchFamily="18" charset="-128"/>
              </a:rPr>
              <a:t>低ランク</a:t>
            </a:r>
            <a:r>
              <a:rPr kumimoji="1"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行列 </a:t>
            </a:r>
            <a:r>
              <a:rPr kumimoji="1"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(</a:t>
            </a:r>
            <a:r>
              <a:rPr kumimoji="1"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伴奏音</a:t>
            </a:r>
            <a:r>
              <a:rPr kumimoji="1"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)</a:t>
            </a:r>
            <a:endParaRPr kumimoji="1" lang="ja-JP" altLang="en-US" sz="14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6" name="テキスト ボックス 175"/>
          <p:cNvSpPr txBox="1"/>
          <p:nvPr/>
        </p:nvSpPr>
        <p:spPr>
          <a:xfrm>
            <a:off x="3329926" y="4230218"/>
            <a:ext cx="1786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スパース行列 </a:t>
            </a:r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(</a:t>
            </a:r>
            <a:r>
              <a:rPr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歌声</a:t>
            </a:r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)</a:t>
            </a:r>
            <a:endParaRPr kumimoji="1" lang="ja-JP" altLang="en-US" sz="14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167" name="テキスト ボックス 1166"/>
          <p:cNvSpPr txBox="1"/>
          <p:nvPr/>
        </p:nvSpPr>
        <p:spPr>
          <a:xfrm>
            <a:off x="2420548" y="46469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2420548" y="198969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0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9" name="テキスト ボックス 178"/>
          <p:cNvSpPr txBox="1"/>
          <p:nvPr/>
        </p:nvSpPr>
        <p:spPr>
          <a:xfrm>
            <a:off x="2416384" y="1167953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80" name="テキスト ボックス 179"/>
          <p:cNvSpPr txBox="1"/>
          <p:nvPr/>
        </p:nvSpPr>
        <p:spPr>
          <a:xfrm>
            <a:off x="5586290" y="1989696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10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81" name="テキスト ボックス 180"/>
          <p:cNvSpPr txBox="1"/>
          <p:nvPr/>
        </p:nvSpPr>
        <p:spPr>
          <a:xfrm>
            <a:off x="3137204" y="198969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2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3770166" y="198969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83" name="テキスト ボックス 182"/>
          <p:cNvSpPr txBox="1"/>
          <p:nvPr/>
        </p:nvSpPr>
        <p:spPr>
          <a:xfrm>
            <a:off x="4383298" y="198969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6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85" name="テキスト ボックス 184"/>
          <p:cNvSpPr txBox="1"/>
          <p:nvPr/>
        </p:nvSpPr>
        <p:spPr>
          <a:xfrm>
            <a:off x="5012836" y="198969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86" name="テキスト ボックス 185"/>
          <p:cNvSpPr txBox="1"/>
          <p:nvPr/>
        </p:nvSpPr>
        <p:spPr>
          <a:xfrm>
            <a:off x="5802314" y="1982662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[s]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87" name="テキスト ボックス 186"/>
          <p:cNvSpPr txBox="1"/>
          <p:nvPr/>
        </p:nvSpPr>
        <p:spPr>
          <a:xfrm>
            <a:off x="1998246" y="460266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[kHz]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88" name="テキスト ボックス 187"/>
          <p:cNvSpPr txBox="1"/>
          <p:nvPr/>
        </p:nvSpPr>
        <p:spPr>
          <a:xfrm>
            <a:off x="2420548" y="2425262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89" name="テキスト ボックス 188"/>
          <p:cNvSpPr txBox="1"/>
          <p:nvPr/>
        </p:nvSpPr>
        <p:spPr>
          <a:xfrm>
            <a:off x="2420548" y="395026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0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90" name="テキスト ボックス 189"/>
          <p:cNvSpPr txBox="1"/>
          <p:nvPr/>
        </p:nvSpPr>
        <p:spPr>
          <a:xfrm>
            <a:off x="2416384" y="3128524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5586290" y="3950267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10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92" name="テキスト ボックス 191"/>
          <p:cNvSpPr txBox="1"/>
          <p:nvPr/>
        </p:nvSpPr>
        <p:spPr>
          <a:xfrm>
            <a:off x="3137204" y="395026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2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93" name="テキスト ボックス 192"/>
          <p:cNvSpPr txBox="1"/>
          <p:nvPr/>
        </p:nvSpPr>
        <p:spPr>
          <a:xfrm>
            <a:off x="3770166" y="395026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94" name="テキスト ボックス 193"/>
          <p:cNvSpPr txBox="1"/>
          <p:nvPr/>
        </p:nvSpPr>
        <p:spPr>
          <a:xfrm>
            <a:off x="4383298" y="395026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6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95" name="テキスト ボックス 194"/>
          <p:cNvSpPr txBox="1"/>
          <p:nvPr/>
        </p:nvSpPr>
        <p:spPr>
          <a:xfrm>
            <a:off x="5012836" y="395026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96" name="テキスト ボックス 195"/>
          <p:cNvSpPr txBox="1"/>
          <p:nvPr/>
        </p:nvSpPr>
        <p:spPr>
          <a:xfrm>
            <a:off x="5802314" y="3943233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[s]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97" name="テキスト ボックス 196"/>
          <p:cNvSpPr txBox="1"/>
          <p:nvPr/>
        </p:nvSpPr>
        <p:spPr>
          <a:xfrm>
            <a:off x="1998246" y="2420837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[kHz]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98" name="テキスト ボックス 197"/>
          <p:cNvSpPr txBox="1"/>
          <p:nvPr/>
        </p:nvSpPr>
        <p:spPr>
          <a:xfrm>
            <a:off x="2420548" y="439424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99" name="テキスト ボックス 198"/>
          <p:cNvSpPr txBox="1"/>
          <p:nvPr/>
        </p:nvSpPr>
        <p:spPr>
          <a:xfrm>
            <a:off x="2420548" y="591924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0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00" name="テキスト ボックス 199"/>
          <p:cNvSpPr txBox="1"/>
          <p:nvPr/>
        </p:nvSpPr>
        <p:spPr>
          <a:xfrm>
            <a:off x="2416384" y="5097503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01" name="テキスト ボックス 200"/>
          <p:cNvSpPr txBox="1"/>
          <p:nvPr/>
        </p:nvSpPr>
        <p:spPr>
          <a:xfrm>
            <a:off x="5586290" y="5919246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10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02" name="テキスト ボックス 201"/>
          <p:cNvSpPr txBox="1"/>
          <p:nvPr/>
        </p:nvSpPr>
        <p:spPr>
          <a:xfrm>
            <a:off x="3137204" y="591924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2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03" name="テキスト ボックス 202"/>
          <p:cNvSpPr txBox="1"/>
          <p:nvPr/>
        </p:nvSpPr>
        <p:spPr>
          <a:xfrm>
            <a:off x="3770166" y="591924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04" name="テキスト ボックス 203"/>
          <p:cNvSpPr txBox="1"/>
          <p:nvPr/>
        </p:nvSpPr>
        <p:spPr>
          <a:xfrm>
            <a:off x="4383298" y="591924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6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05" name="テキスト ボックス 204"/>
          <p:cNvSpPr txBox="1"/>
          <p:nvPr/>
        </p:nvSpPr>
        <p:spPr>
          <a:xfrm>
            <a:off x="5012836" y="591924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06" name="テキスト ボックス 205"/>
          <p:cNvSpPr txBox="1"/>
          <p:nvPr/>
        </p:nvSpPr>
        <p:spPr>
          <a:xfrm>
            <a:off x="5802314" y="5912212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[s]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07" name="テキスト ボックス 206"/>
          <p:cNvSpPr txBox="1"/>
          <p:nvPr/>
        </p:nvSpPr>
        <p:spPr>
          <a:xfrm>
            <a:off x="1998246" y="4389816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[kHz]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496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9" name="グループ化 3408"/>
          <p:cNvGrpSpPr/>
          <p:nvPr/>
        </p:nvGrpSpPr>
        <p:grpSpPr>
          <a:xfrm>
            <a:off x="2658291" y="609039"/>
            <a:ext cx="3104335" cy="1402642"/>
            <a:chOff x="7575550" y="1381125"/>
            <a:chExt cx="2881313" cy="1152526"/>
          </a:xfrm>
        </p:grpSpPr>
        <p:sp>
          <p:nvSpPr>
            <p:cNvPr id="3222" name="Rectangle 182"/>
            <p:cNvSpPr>
              <a:spLocks noChangeArrowheads="1"/>
            </p:cNvSpPr>
            <p:nvPr/>
          </p:nvSpPr>
          <p:spPr bwMode="auto">
            <a:xfrm>
              <a:off x="7575550" y="1381125"/>
              <a:ext cx="2881313" cy="115093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23" name="Line 183"/>
            <p:cNvSpPr>
              <a:spLocks noChangeShapeType="1"/>
            </p:cNvSpPr>
            <p:nvPr/>
          </p:nvSpPr>
          <p:spPr bwMode="auto">
            <a:xfrm flipV="1">
              <a:off x="7575550" y="1381125"/>
              <a:ext cx="0" cy="115093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24" name="Line 184"/>
            <p:cNvSpPr>
              <a:spLocks noChangeShapeType="1"/>
            </p:cNvSpPr>
            <p:nvPr/>
          </p:nvSpPr>
          <p:spPr bwMode="auto">
            <a:xfrm>
              <a:off x="7575550" y="1381125"/>
              <a:ext cx="28813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25" name="Line 185"/>
            <p:cNvSpPr>
              <a:spLocks noChangeShapeType="1"/>
            </p:cNvSpPr>
            <p:nvPr/>
          </p:nvSpPr>
          <p:spPr bwMode="auto">
            <a:xfrm>
              <a:off x="10456863" y="1381125"/>
              <a:ext cx="0" cy="115093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26" name="Line 186"/>
            <p:cNvSpPr>
              <a:spLocks noChangeShapeType="1"/>
            </p:cNvSpPr>
            <p:nvPr/>
          </p:nvSpPr>
          <p:spPr bwMode="auto">
            <a:xfrm flipH="1">
              <a:off x="7575550" y="2532063"/>
              <a:ext cx="28813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3259" name="Picture 18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138" y="1382713"/>
              <a:ext cx="2879725" cy="1150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27" name="Rectangle 188"/>
            <p:cNvSpPr>
              <a:spLocks noChangeArrowheads="1"/>
            </p:cNvSpPr>
            <p:nvPr/>
          </p:nvSpPr>
          <p:spPr bwMode="auto">
            <a:xfrm>
              <a:off x="7577138" y="1382713"/>
              <a:ext cx="2879725" cy="1149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3261" name="Picture 189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138" y="1382713"/>
              <a:ext cx="2879725" cy="1150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28" name="Line 190"/>
            <p:cNvSpPr>
              <a:spLocks noChangeShapeType="1"/>
            </p:cNvSpPr>
            <p:nvPr/>
          </p:nvSpPr>
          <p:spPr bwMode="auto">
            <a:xfrm>
              <a:off x="7575550" y="2532063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29" name="Line 191"/>
            <p:cNvSpPr>
              <a:spLocks noChangeShapeType="1"/>
            </p:cNvSpPr>
            <p:nvPr/>
          </p:nvSpPr>
          <p:spPr bwMode="auto">
            <a:xfrm>
              <a:off x="7575550" y="1381125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30" name="Line 192"/>
            <p:cNvSpPr>
              <a:spLocks noChangeShapeType="1"/>
            </p:cNvSpPr>
            <p:nvPr/>
          </p:nvSpPr>
          <p:spPr bwMode="auto">
            <a:xfrm flipV="1">
              <a:off x="7575550" y="1381125"/>
              <a:ext cx="0" cy="115093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31" name="Line 193"/>
            <p:cNvSpPr>
              <a:spLocks noChangeShapeType="1"/>
            </p:cNvSpPr>
            <p:nvPr/>
          </p:nvSpPr>
          <p:spPr bwMode="auto">
            <a:xfrm flipV="1">
              <a:off x="10456863" y="1381125"/>
              <a:ext cx="0" cy="115093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66" name="Line 194"/>
            <p:cNvSpPr>
              <a:spLocks noChangeShapeType="1"/>
            </p:cNvSpPr>
            <p:nvPr/>
          </p:nvSpPr>
          <p:spPr bwMode="auto">
            <a:xfrm>
              <a:off x="7575550" y="2532063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67" name="Line 195"/>
            <p:cNvSpPr>
              <a:spLocks noChangeShapeType="1"/>
            </p:cNvSpPr>
            <p:nvPr/>
          </p:nvSpPr>
          <p:spPr bwMode="auto">
            <a:xfrm flipV="1">
              <a:off x="7575550" y="1381125"/>
              <a:ext cx="0" cy="115093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68" name="Line 196"/>
            <p:cNvSpPr>
              <a:spLocks noChangeShapeType="1"/>
            </p:cNvSpPr>
            <p:nvPr/>
          </p:nvSpPr>
          <p:spPr bwMode="auto">
            <a:xfrm flipV="1">
              <a:off x="7861300" y="250031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69" name="Line 197"/>
            <p:cNvSpPr>
              <a:spLocks noChangeShapeType="1"/>
            </p:cNvSpPr>
            <p:nvPr/>
          </p:nvSpPr>
          <p:spPr bwMode="auto">
            <a:xfrm>
              <a:off x="7861300" y="13811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0" name="Line 198"/>
            <p:cNvSpPr>
              <a:spLocks noChangeShapeType="1"/>
            </p:cNvSpPr>
            <p:nvPr/>
          </p:nvSpPr>
          <p:spPr bwMode="auto">
            <a:xfrm flipV="1">
              <a:off x="8148638" y="250031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1" name="Line 199"/>
            <p:cNvSpPr>
              <a:spLocks noChangeShapeType="1"/>
            </p:cNvSpPr>
            <p:nvPr/>
          </p:nvSpPr>
          <p:spPr bwMode="auto">
            <a:xfrm>
              <a:off x="8148638" y="13811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2" name="Line 200"/>
            <p:cNvSpPr>
              <a:spLocks noChangeShapeType="1"/>
            </p:cNvSpPr>
            <p:nvPr/>
          </p:nvSpPr>
          <p:spPr bwMode="auto">
            <a:xfrm flipV="1">
              <a:off x="8437563" y="250031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3" name="Line 201"/>
            <p:cNvSpPr>
              <a:spLocks noChangeShapeType="1"/>
            </p:cNvSpPr>
            <p:nvPr/>
          </p:nvSpPr>
          <p:spPr bwMode="auto">
            <a:xfrm>
              <a:off x="8437563" y="13811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4" name="Line 202"/>
            <p:cNvSpPr>
              <a:spLocks noChangeShapeType="1"/>
            </p:cNvSpPr>
            <p:nvPr/>
          </p:nvSpPr>
          <p:spPr bwMode="auto">
            <a:xfrm flipV="1">
              <a:off x="8726488" y="250031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5" name="Line 203"/>
            <p:cNvSpPr>
              <a:spLocks noChangeShapeType="1"/>
            </p:cNvSpPr>
            <p:nvPr/>
          </p:nvSpPr>
          <p:spPr bwMode="auto">
            <a:xfrm>
              <a:off x="8726488" y="13811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6" name="Line 204"/>
            <p:cNvSpPr>
              <a:spLocks noChangeShapeType="1"/>
            </p:cNvSpPr>
            <p:nvPr/>
          </p:nvSpPr>
          <p:spPr bwMode="auto">
            <a:xfrm flipV="1">
              <a:off x="9013825" y="250031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7" name="Line 205"/>
            <p:cNvSpPr>
              <a:spLocks noChangeShapeType="1"/>
            </p:cNvSpPr>
            <p:nvPr/>
          </p:nvSpPr>
          <p:spPr bwMode="auto">
            <a:xfrm>
              <a:off x="9013825" y="13811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8" name="Line 206"/>
            <p:cNvSpPr>
              <a:spLocks noChangeShapeType="1"/>
            </p:cNvSpPr>
            <p:nvPr/>
          </p:nvSpPr>
          <p:spPr bwMode="auto">
            <a:xfrm flipV="1">
              <a:off x="9302750" y="250031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9" name="Line 207"/>
            <p:cNvSpPr>
              <a:spLocks noChangeShapeType="1"/>
            </p:cNvSpPr>
            <p:nvPr/>
          </p:nvSpPr>
          <p:spPr bwMode="auto">
            <a:xfrm>
              <a:off x="9302750" y="13811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80" name="Line 208"/>
            <p:cNvSpPr>
              <a:spLocks noChangeShapeType="1"/>
            </p:cNvSpPr>
            <p:nvPr/>
          </p:nvSpPr>
          <p:spPr bwMode="auto">
            <a:xfrm flipV="1">
              <a:off x="9590088" y="250031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81" name="Line 209"/>
            <p:cNvSpPr>
              <a:spLocks noChangeShapeType="1"/>
            </p:cNvSpPr>
            <p:nvPr/>
          </p:nvSpPr>
          <p:spPr bwMode="auto">
            <a:xfrm>
              <a:off x="9590088" y="13811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82" name="Line 210"/>
            <p:cNvSpPr>
              <a:spLocks noChangeShapeType="1"/>
            </p:cNvSpPr>
            <p:nvPr/>
          </p:nvSpPr>
          <p:spPr bwMode="auto">
            <a:xfrm flipV="1">
              <a:off x="9877425" y="250031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83" name="Line 211"/>
            <p:cNvSpPr>
              <a:spLocks noChangeShapeType="1"/>
            </p:cNvSpPr>
            <p:nvPr/>
          </p:nvSpPr>
          <p:spPr bwMode="auto">
            <a:xfrm>
              <a:off x="9877425" y="13811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84" name="Line 212"/>
            <p:cNvSpPr>
              <a:spLocks noChangeShapeType="1"/>
            </p:cNvSpPr>
            <p:nvPr/>
          </p:nvSpPr>
          <p:spPr bwMode="auto">
            <a:xfrm flipV="1">
              <a:off x="10167938" y="250031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85" name="Line 213"/>
            <p:cNvSpPr>
              <a:spLocks noChangeShapeType="1"/>
            </p:cNvSpPr>
            <p:nvPr/>
          </p:nvSpPr>
          <p:spPr bwMode="auto">
            <a:xfrm>
              <a:off x="10167938" y="13811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86" name="Line 214"/>
            <p:cNvSpPr>
              <a:spLocks noChangeShapeType="1"/>
            </p:cNvSpPr>
            <p:nvPr/>
          </p:nvSpPr>
          <p:spPr bwMode="auto">
            <a:xfrm flipV="1">
              <a:off x="10455275" y="250031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87" name="Line 215"/>
            <p:cNvSpPr>
              <a:spLocks noChangeShapeType="1"/>
            </p:cNvSpPr>
            <p:nvPr/>
          </p:nvSpPr>
          <p:spPr bwMode="auto">
            <a:xfrm>
              <a:off x="10455275" y="13811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32" name="Line 216"/>
            <p:cNvSpPr>
              <a:spLocks noChangeShapeType="1"/>
            </p:cNvSpPr>
            <p:nvPr/>
          </p:nvSpPr>
          <p:spPr bwMode="auto">
            <a:xfrm>
              <a:off x="7575550" y="23891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33" name="Line 217"/>
            <p:cNvSpPr>
              <a:spLocks noChangeShapeType="1"/>
            </p:cNvSpPr>
            <p:nvPr/>
          </p:nvSpPr>
          <p:spPr bwMode="auto">
            <a:xfrm flipH="1">
              <a:off x="10428288" y="23891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34" name="Line 218"/>
            <p:cNvSpPr>
              <a:spLocks noChangeShapeType="1"/>
            </p:cNvSpPr>
            <p:nvPr/>
          </p:nvSpPr>
          <p:spPr bwMode="auto">
            <a:xfrm>
              <a:off x="7575550" y="224313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35" name="Line 219"/>
            <p:cNvSpPr>
              <a:spLocks noChangeShapeType="1"/>
            </p:cNvSpPr>
            <p:nvPr/>
          </p:nvSpPr>
          <p:spPr bwMode="auto">
            <a:xfrm flipH="1">
              <a:off x="10428288" y="224313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36" name="Line 220"/>
            <p:cNvSpPr>
              <a:spLocks noChangeShapeType="1"/>
            </p:cNvSpPr>
            <p:nvPr/>
          </p:nvSpPr>
          <p:spPr bwMode="auto">
            <a:xfrm>
              <a:off x="7575550" y="2101850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37" name="Line 221"/>
            <p:cNvSpPr>
              <a:spLocks noChangeShapeType="1"/>
            </p:cNvSpPr>
            <p:nvPr/>
          </p:nvSpPr>
          <p:spPr bwMode="auto">
            <a:xfrm flipH="1">
              <a:off x="10428288" y="2101850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38" name="Line 222"/>
            <p:cNvSpPr>
              <a:spLocks noChangeShapeType="1"/>
            </p:cNvSpPr>
            <p:nvPr/>
          </p:nvSpPr>
          <p:spPr bwMode="auto">
            <a:xfrm>
              <a:off x="7575550" y="19573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39" name="Line 223"/>
            <p:cNvSpPr>
              <a:spLocks noChangeShapeType="1"/>
            </p:cNvSpPr>
            <p:nvPr/>
          </p:nvSpPr>
          <p:spPr bwMode="auto">
            <a:xfrm flipH="1">
              <a:off x="10428288" y="19573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40" name="Line 224"/>
            <p:cNvSpPr>
              <a:spLocks noChangeShapeType="1"/>
            </p:cNvSpPr>
            <p:nvPr/>
          </p:nvSpPr>
          <p:spPr bwMode="auto">
            <a:xfrm>
              <a:off x="7575550" y="18129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41" name="Line 225"/>
            <p:cNvSpPr>
              <a:spLocks noChangeShapeType="1"/>
            </p:cNvSpPr>
            <p:nvPr/>
          </p:nvSpPr>
          <p:spPr bwMode="auto">
            <a:xfrm flipH="1">
              <a:off x="10428288" y="18129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42" name="Line 226"/>
            <p:cNvSpPr>
              <a:spLocks noChangeShapeType="1"/>
            </p:cNvSpPr>
            <p:nvPr/>
          </p:nvSpPr>
          <p:spPr bwMode="auto">
            <a:xfrm>
              <a:off x="7575550" y="1668463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43" name="Line 227"/>
            <p:cNvSpPr>
              <a:spLocks noChangeShapeType="1"/>
            </p:cNvSpPr>
            <p:nvPr/>
          </p:nvSpPr>
          <p:spPr bwMode="auto">
            <a:xfrm flipH="1">
              <a:off x="10428288" y="1668463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44" name="Line 228"/>
            <p:cNvSpPr>
              <a:spLocks noChangeShapeType="1"/>
            </p:cNvSpPr>
            <p:nvPr/>
          </p:nvSpPr>
          <p:spPr bwMode="auto">
            <a:xfrm>
              <a:off x="7575550" y="15255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45" name="Line 229"/>
            <p:cNvSpPr>
              <a:spLocks noChangeShapeType="1"/>
            </p:cNvSpPr>
            <p:nvPr/>
          </p:nvSpPr>
          <p:spPr bwMode="auto">
            <a:xfrm flipH="1">
              <a:off x="10428288" y="15255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46" name="Line 230"/>
            <p:cNvSpPr>
              <a:spLocks noChangeShapeType="1"/>
            </p:cNvSpPr>
            <p:nvPr/>
          </p:nvSpPr>
          <p:spPr bwMode="auto">
            <a:xfrm>
              <a:off x="7575550" y="13811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47" name="Line 231"/>
            <p:cNvSpPr>
              <a:spLocks noChangeShapeType="1"/>
            </p:cNvSpPr>
            <p:nvPr/>
          </p:nvSpPr>
          <p:spPr bwMode="auto">
            <a:xfrm flipH="1">
              <a:off x="10428288" y="13811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49" name="Line 232"/>
            <p:cNvSpPr>
              <a:spLocks noChangeShapeType="1"/>
            </p:cNvSpPr>
            <p:nvPr/>
          </p:nvSpPr>
          <p:spPr bwMode="auto">
            <a:xfrm>
              <a:off x="7575550" y="2532063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50" name="Line 233"/>
            <p:cNvSpPr>
              <a:spLocks noChangeShapeType="1"/>
            </p:cNvSpPr>
            <p:nvPr/>
          </p:nvSpPr>
          <p:spPr bwMode="auto">
            <a:xfrm>
              <a:off x="7575550" y="1381125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51" name="Line 234"/>
            <p:cNvSpPr>
              <a:spLocks noChangeShapeType="1"/>
            </p:cNvSpPr>
            <p:nvPr/>
          </p:nvSpPr>
          <p:spPr bwMode="auto">
            <a:xfrm flipV="1">
              <a:off x="7575550" y="1381125"/>
              <a:ext cx="0" cy="115093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52" name="Line 235"/>
            <p:cNvSpPr>
              <a:spLocks noChangeShapeType="1"/>
            </p:cNvSpPr>
            <p:nvPr/>
          </p:nvSpPr>
          <p:spPr bwMode="auto">
            <a:xfrm flipV="1">
              <a:off x="10456863" y="1381125"/>
              <a:ext cx="0" cy="115093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178" name="テキスト ボックス 177"/>
          <p:cNvSpPr txBox="1"/>
          <p:nvPr/>
        </p:nvSpPr>
        <p:spPr>
          <a:xfrm>
            <a:off x="3419694" y="306818"/>
            <a:ext cx="1606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入力行列 </a:t>
            </a:r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(</a:t>
            </a:r>
            <a:r>
              <a:rPr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混合音</a:t>
            </a:r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)</a:t>
            </a:r>
            <a:endParaRPr kumimoji="1" lang="ja-JP" altLang="en-US" sz="14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9" name="テキスト ボックス 178"/>
          <p:cNvSpPr txBox="1"/>
          <p:nvPr/>
        </p:nvSpPr>
        <p:spPr>
          <a:xfrm>
            <a:off x="2791316" y="2270694"/>
            <a:ext cx="2863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時間方向に滑らかな行列 </a:t>
            </a:r>
            <a:r>
              <a:rPr kumimoji="1"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(</a:t>
            </a:r>
            <a:r>
              <a:rPr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調波音</a:t>
            </a:r>
            <a:r>
              <a:rPr kumimoji="1"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)</a:t>
            </a:r>
            <a:endParaRPr kumimoji="1" lang="ja-JP" altLang="en-US" sz="14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80" name="テキスト ボックス 179"/>
          <p:cNvSpPr txBox="1"/>
          <p:nvPr/>
        </p:nvSpPr>
        <p:spPr>
          <a:xfrm>
            <a:off x="2611780" y="4230218"/>
            <a:ext cx="3222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周波数方向に滑らかな行列 </a:t>
            </a:r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(</a:t>
            </a:r>
            <a:r>
              <a:rPr lang="ja-JP" altLang="en-US" sz="1400" dirty="0">
                <a:latin typeface="小塚明朝 Pr6N R" pitchFamily="18" charset="-128"/>
                <a:ea typeface="小塚明朝 Pr6N R" pitchFamily="18" charset="-128"/>
              </a:rPr>
              <a:t>打楽器音</a:t>
            </a:r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)</a:t>
            </a:r>
            <a:endParaRPr kumimoji="1" lang="ja-JP" altLang="en-US" sz="14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81" name="テキスト ボックス 180"/>
          <p:cNvSpPr txBox="1"/>
          <p:nvPr/>
        </p:nvSpPr>
        <p:spPr>
          <a:xfrm>
            <a:off x="2420548" y="46469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2420548" y="198969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0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83" name="テキスト ボックス 182"/>
          <p:cNvSpPr txBox="1"/>
          <p:nvPr/>
        </p:nvSpPr>
        <p:spPr>
          <a:xfrm>
            <a:off x="2416384" y="1167953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84" name="テキスト ボックス 183"/>
          <p:cNvSpPr txBox="1"/>
          <p:nvPr/>
        </p:nvSpPr>
        <p:spPr>
          <a:xfrm>
            <a:off x="5586290" y="1989696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10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85" name="テキスト ボックス 184"/>
          <p:cNvSpPr txBox="1"/>
          <p:nvPr/>
        </p:nvSpPr>
        <p:spPr>
          <a:xfrm>
            <a:off x="3137204" y="198969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2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86" name="テキスト ボックス 185"/>
          <p:cNvSpPr txBox="1"/>
          <p:nvPr/>
        </p:nvSpPr>
        <p:spPr>
          <a:xfrm>
            <a:off x="3770166" y="198969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87" name="テキスト ボックス 186"/>
          <p:cNvSpPr txBox="1"/>
          <p:nvPr/>
        </p:nvSpPr>
        <p:spPr>
          <a:xfrm>
            <a:off x="4383298" y="198969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6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88" name="テキスト ボックス 187"/>
          <p:cNvSpPr txBox="1"/>
          <p:nvPr/>
        </p:nvSpPr>
        <p:spPr>
          <a:xfrm>
            <a:off x="5012836" y="198969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89" name="テキスト ボックス 188"/>
          <p:cNvSpPr txBox="1"/>
          <p:nvPr/>
        </p:nvSpPr>
        <p:spPr>
          <a:xfrm>
            <a:off x="5802314" y="1982662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[s]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90" name="テキスト ボックス 189"/>
          <p:cNvSpPr txBox="1"/>
          <p:nvPr/>
        </p:nvSpPr>
        <p:spPr>
          <a:xfrm>
            <a:off x="1998246" y="460266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[kHz]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2420548" y="2425262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92" name="テキスト ボックス 191"/>
          <p:cNvSpPr txBox="1"/>
          <p:nvPr/>
        </p:nvSpPr>
        <p:spPr>
          <a:xfrm>
            <a:off x="2420548" y="395026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0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93" name="テキスト ボックス 192"/>
          <p:cNvSpPr txBox="1"/>
          <p:nvPr/>
        </p:nvSpPr>
        <p:spPr>
          <a:xfrm>
            <a:off x="2416384" y="3128524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94" name="テキスト ボックス 193"/>
          <p:cNvSpPr txBox="1"/>
          <p:nvPr/>
        </p:nvSpPr>
        <p:spPr>
          <a:xfrm>
            <a:off x="5586290" y="3950267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10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95" name="テキスト ボックス 194"/>
          <p:cNvSpPr txBox="1"/>
          <p:nvPr/>
        </p:nvSpPr>
        <p:spPr>
          <a:xfrm>
            <a:off x="3137204" y="395026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2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96" name="テキスト ボックス 195"/>
          <p:cNvSpPr txBox="1"/>
          <p:nvPr/>
        </p:nvSpPr>
        <p:spPr>
          <a:xfrm>
            <a:off x="3770166" y="395026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97" name="テキスト ボックス 196"/>
          <p:cNvSpPr txBox="1"/>
          <p:nvPr/>
        </p:nvSpPr>
        <p:spPr>
          <a:xfrm>
            <a:off x="4383298" y="395026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6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98" name="テキスト ボックス 197"/>
          <p:cNvSpPr txBox="1"/>
          <p:nvPr/>
        </p:nvSpPr>
        <p:spPr>
          <a:xfrm>
            <a:off x="5012836" y="395026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99" name="テキスト ボックス 198"/>
          <p:cNvSpPr txBox="1"/>
          <p:nvPr/>
        </p:nvSpPr>
        <p:spPr>
          <a:xfrm>
            <a:off x="5802314" y="3943233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[s]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00" name="テキスト ボックス 199"/>
          <p:cNvSpPr txBox="1"/>
          <p:nvPr/>
        </p:nvSpPr>
        <p:spPr>
          <a:xfrm>
            <a:off x="1998246" y="2420837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[kHz]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01" name="テキスト ボックス 200"/>
          <p:cNvSpPr txBox="1"/>
          <p:nvPr/>
        </p:nvSpPr>
        <p:spPr>
          <a:xfrm>
            <a:off x="2420548" y="439424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02" name="テキスト ボックス 201"/>
          <p:cNvSpPr txBox="1"/>
          <p:nvPr/>
        </p:nvSpPr>
        <p:spPr>
          <a:xfrm>
            <a:off x="2420548" y="591924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0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03" name="テキスト ボックス 202"/>
          <p:cNvSpPr txBox="1"/>
          <p:nvPr/>
        </p:nvSpPr>
        <p:spPr>
          <a:xfrm>
            <a:off x="2416384" y="5097503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04" name="テキスト ボックス 203"/>
          <p:cNvSpPr txBox="1"/>
          <p:nvPr/>
        </p:nvSpPr>
        <p:spPr>
          <a:xfrm>
            <a:off x="5586290" y="5919246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10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05" name="テキスト ボックス 204"/>
          <p:cNvSpPr txBox="1"/>
          <p:nvPr/>
        </p:nvSpPr>
        <p:spPr>
          <a:xfrm>
            <a:off x="3137204" y="591924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2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06" name="テキスト ボックス 205"/>
          <p:cNvSpPr txBox="1"/>
          <p:nvPr/>
        </p:nvSpPr>
        <p:spPr>
          <a:xfrm>
            <a:off x="3770166" y="591924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07" name="テキスト ボックス 206"/>
          <p:cNvSpPr txBox="1"/>
          <p:nvPr/>
        </p:nvSpPr>
        <p:spPr>
          <a:xfrm>
            <a:off x="4383298" y="591924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6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08" name="テキスト ボックス 207"/>
          <p:cNvSpPr txBox="1"/>
          <p:nvPr/>
        </p:nvSpPr>
        <p:spPr>
          <a:xfrm>
            <a:off x="5012836" y="591924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09" name="テキスト ボックス 208"/>
          <p:cNvSpPr txBox="1"/>
          <p:nvPr/>
        </p:nvSpPr>
        <p:spPr>
          <a:xfrm>
            <a:off x="5802314" y="5912212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[s]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10" name="テキスト ボックス 209"/>
          <p:cNvSpPr txBox="1"/>
          <p:nvPr/>
        </p:nvSpPr>
        <p:spPr>
          <a:xfrm>
            <a:off x="1998246" y="4389816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[kHz]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grpSp>
        <p:nvGrpSpPr>
          <p:cNvPr id="3410" name="グループ化 3409"/>
          <p:cNvGrpSpPr/>
          <p:nvPr/>
        </p:nvGrpSpPr>
        <p:grpSpPr>
          <a:xfrm>
            <a:off x="2658291" y="2548617"/>
            <a:ext cx="3104335" cy="1402641"/>
            <a:chOff x="7575550" y="2979738"/>
            <a:chExt cx="2881313" cy="1152525"/>
          </a:xfrm>
        </p:grpSpPr>
        <p:sp>
          <p:nvSpPr>
            <p:cNvPr id="3253" name="Rectangle 236"/>
            <p:cNvSpPr>
              <a:spLocks noChangeArrowheads="1"/>
            </p:cNvSpPr>
            <p:nvPr/>
          </p:nvSpPr>
          <p:spPr bwMode="auto">
            <a:xfrm>
              <a:off x="7575550" y="2979738"/>
              <a:ext cx="2881313" cy="1152525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54" name="Line 237"/>
            <p:cNvSpPr>
              <a:spLocks noChangeShapeType="1"/>
            </p:cNvSpPr>
            <p:nvPr/>
          </p:nvSpPr>
          <p:spPr bwMode="auto">
            <a:xfrm flipV="1">
              <a:off x="7575550" y="2979738"/>
              <a:ext cx="0" cy="115252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55" name="Line 238"/>
            <p:cNvSpPr>
              <a:spLocks noChangeShapeType="1"/>
            </p:cNvSpPr>
            <p:nvPr/>
          </p:nvSpPr>
          <p:spPr bwMode="auto">
            <a:xfrm>
              <a:off x="7575550" y="2979738"/>
              <a:ext cx="28813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56" name="Line 239"/>
            <p:cNvSpPr>
              <a:spLocks noChangeShapeType="1"/>
            </p:cNvSpPr>
            <p:nvPr/>
          </p:nvSpPr>
          <p:spPr bwMode="auto">
            <a:xfrm>
              <a:off x="10456863" y="2979738"/>
              <a:ext cx="0" cy="115252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57" name="Line 240"/>
            <p:cNvSpPr>
              <a:spLocks noChangeShapeType="1"/>
            </p:cNvSpPr>
            <p:nvPr/>
          </p:nvSpPr>
          <p:spPr bwMode="auto">
            <a:xfrm flipH="1">
              <a:off x="7575550" y="4132263"/>
              <a:ext cx="28813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3313" name="Picture 2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138" y="2981325"/>
              <a:ext cx="2879725" cy="1150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58" name="Rectangle 242"/>
            <p:cNvSpPr>
              <a:spLocks noChangeArrowheads="1"/>
            </p:cNvSpPr>
            <p:nvPr/>
          </p:nvSpPr>
          <p:spPr bwMode="auto">
            <a:xfrm>
              <a:off x="7577138" y="2981325"/>
              <a:ext cx="2879725" cy="1150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3315" name="Picture 24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138" y="2981325"/>
              <a:ext cx="2879725" cy="1150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60" name="Line 244"/>
            <p:cNvSpPr>
              <a:spLocks noChangeShapeType="1"/>
            </p:cNvSpPr>
            <p:nvPr/>
          </p:nvSpPr>
          <p:spPr bwMode="auto">
            <a:xfrm>
              <a:off x="7575550" y="4132263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62" name="Line 245"/>
            <p:cNvSpPr>
              <a:spLocks noChangeShapeType="1"/>
            </p:cNvSpPr>
            <p:nvPr/>
          </p:nvSpPr>
          <p:spPr bwMode="auto">
            <a:xfrm>
              <a:off x="7575550" y="2979738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63" name="Line 246"/>
            <p:cNvSpPr>
              <a:spLocks noChangeShapeType="1"/>
            </p:cNvSpPr>
            <p:nvPr/>
          </p:nvSpPr>
          <p:spPr bwMode="auto">
            <a:xfrm flipV="1">
              <a:off x="7575550" y="2979738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0" name="Line 247"/>
            <p:cNvSpPr>
              <a:spLocks noChangeShapeType="1"/>
            </p:cNvSpPr>
            <p:nvPr/>
          </p:nvSpPr>
          <p:spPr bwMode="auto">
            <a:xfrm flipV="1">
              <a:off x="10456863" y="2979738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1" name="Line 248"/>
            <p:cNvSpPr>
              <a:spLocks noChangeShapeType="1"/>
            </p:cNvSpPr>
            <p:nvPr/>
          </p:nvSpPr>
          <p:spPr bwMode="auto">
            <a:xfrm>
              <a:off x="7575550" y="4132263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2" name="Line 249"/>
            <p:cNvSpPr>
              <a:spLocks noChangeShapeType="1"/>
            </p:cNvSpPr>
            <p:nvPr/>
          </p:nvSpPr>
          <p:spPr bwMode="auto">
            <a:xfrm flipV="1">
              <a:off x="7575550" y="2979738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3" name="Line 250"/>
            <p:cNvSpPr>
              <a:spLocks noChangeShapeType="1"/>
            </p:cNvSpPr>
            <p:nvPr/>
          </p:nvSpPr>
          <p:spPr bwMode="auto">
            <a:xfrm flipV="1">
              <a:off x="7861300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4" name="Line 251"/>
            <p:cNvSpPr>
              <a:spLocks noChangeShapeType="1"/>
            </p:cNvSpPr>
            <p:nvPr/>
          </p:nvSpPr>
          <p:spPr bwMode="auto">
            <a:xfrm>
              <a:off x="7861300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5" name="Line 252"/>
            <p:cNvSpPr>
              <a:spLocks noChangeShapeType="1"/>
            </p:cNvSpPr>
            <p:nvPr/>
          </p:nvSpPr>
          <p:spPr bwMode="auto">
            <a:xfrm flipV="1">
              <a:off x="8148638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6" name="Line 253"/>
            <p:cNvSpPr>
              <a:spLocks noChangeShapeType="1"/>
            </p:cNvSpPr>
            <p:nvPr/>
          </p:nvSpPr>
          <p:spPr bwMode="auto">
            <a:xfrm>
              <a:off x="8148638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7" name="Line 254"/>
            <p:cNvSpPr>
              <a:spLocks noChangeShapeType="1"/>
            </p:cNvSpPr>
            <p:nvPr/>
          </p:nvSpPr>
          <p:spPr bwMode="auto">
            <a:xfrm flipV="1">
              <a:off x="8437563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8" name="Line 255"/>
            <p:cNvSpPr>
              <a:spLocks noChangeShapeType="1"/>
            </p:cNvSpPr>
            <p:nvPr/>
          </p:nvSpPr>
          <p:spPr bwMode="auto">
            <a:xfrm>
              <a:off x="8437563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9" name="Line 256"/>
            <p:cNvSpPr>
              <a:spLocks noChangeShapeType="1"/>
            </p:cNvSpPr>
            <p:nvPr/>
          </p:nvSpPr>
          <p:spPr bwMode="auto">
            <a:xfrm flipV="1">
              <a:off x="8726488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0" name="Line 257"/>
            <p:cNvSpPr>
              <a:spLocks noChangeShapeType="1"/>
            </p:cNvSpPr>
            <p:nvPr/>
          </p:nvSpPr>
          <p:spPr bwMode="auto">
            <a:xfrm>
              <a:off x="8726488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1" name="Line 258"/>
            <p:cNvSpPr>
              <a:spLocks noChangeShapeType="1"/>
            </p:cNvSpPr>
            <p:nvPr/>
          </p:nvSpPr>
          <p:spPr bwMode="auto">
            <a:xfrm flipV="1">
              <a:off x="9013825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2" name="Line 259"/>
            <p:cNvSpPr>
              <a:spLocks noChangeShapeType="1"/>
            </p:cNvSpPr>
            <p:nvPr/>
          </p:nvSpPr>
          <p:spPr bwMode="auto">
            <a:xfrm>
              <a:off x="9013825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3" name="Line 260"/>
            <p:cNvSpPr>
              <a:spLocks noChangeShapeType="1"/>
            </p:cNvSpPr>
            <p:nvPr/>
          </p:nvSpPr>
          <p:spPr bwMode="auto">
            <a:xfrm flipV="1">
              <a:off x="9302750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4" name="Line 261"/>
            <p:cNvSpPr>
              <a:spLocks noChangeShapeType="1"/>
            </p:cNvSpPr>
            <p:nvPr/>
          </p:nvSpPr>
          <p:spPr bwMode="auto">
            <a:xfrm>
              <a:off x="9302750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5" name="Line 262"/>
            <p:cNvSpPr>
              <a:spLocks noChangeShapeType="1"/>
            </p:cNvSpPr>
            <p:nvPr/>
          </p:nvSpPr>
          <p:spPr bwMode="auto">
            <a:xfrm flipV="1">
              <a:off x="9590088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6" name="Line 263"/>
            <p:cNvSpPr>
              <a:spLocks noChangeShapeType="1"/>
            </p:cNvSpPr>
            <p:nvPr/>
          </p:nvSpPr>
          <p:spPr bwMode="auto">
            <a:xfrm>
              <a:off x="9590088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7" name="Line 264"/>
            <p:cNvSpPr>
              <a:spLocks noChangeShapeType="1"/>
            </p:cNvSpPr>
            <p:nvPr/>
          </p:nvSpPr>
          <p:spPr bwMode="auto">
            <a:xfrm flipV="1">
              <a:off x="9877425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96" name="Line 265"/>
            <p:cNvSpPr>
              <a:spLocks noChangeShapeType="1"/>
            </p:cNvSpPr>
            <p:nvPr/>
          </p:nvSpPr>
          <p:spPr bwMode="auto">
            <a:xfrm>
              <a:off x="9877425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97" name="Line 266"/>
            <p:cNvSpPr>
              <a:spLocks noChangeShapeType="1"/>
            </p:cNvSpPr>
            <p:nvPr/>
          </p:nvSpPr>
          <p:spPr bwMode="auto">
            <a:xfrm flipV="1">
              <a:off x="10167938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98" name="Line 267"/>
            <p:cNvSpPr>
              <a:spLocks noChangeShapeType="1"/>
            </p:cNvSpPr>
            <p:nvPr/>
          </p:nvSpPr>
          <p:spPr bwMode="auto">
            <a:xfrm>
              <a:off x="10167938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99" name="Line 268"/>
            <p:cNvSpPr>
              <a:spLocks noChangeShapeType="1"/>
            </p:cNvSpPr>
            <p:nvPr/>
          </p:nvSpPr>
          <p:spPr bwMode="auto">
            <a:xfrm flipV="1">
              <a:off x="10455275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00" name="Line 269"/>
            <p:cNvSpPr>
              <a:spLocks noChangeShapeType="1"/>
            </p:cNvSpPr>
            <p:nvPr/>
          </p:nvSpPr>
          <p:spPr bwMode="auto">
            <a:xfrm>
              <a:off x="10455275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01" name="Line 270"/>
            <p:cNvSpPr>
              <a:spLocks noChangeShapeType="1"/>
            </p:cNvSpPr>
            <p:nvPr/>
          </p:nvSpPr>
          <p:spPr bwMode="auto">
            <a:xfrm>
              <a:off x="7575550" y="39893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02" name="Line 271"/>
            <p:cNvSpPr>
              <a:spLocks noChangeShapeType="1"/>
            </p:cNvSpPr>
            <p:nvPr/>
          </p:nvSpPr>
          <p:spPr bwMode="auto">
            <a:xfrm flipH="1">
              <a:off x="10428288" y="39893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03" name="Line 272"/>
            <p:cNvSpPr>
              <a:spLocks noChangeShapeType="1"/>
            </p:cNvSpPr>
            <p:nvPr/>
          </p:nvSpPr>
          <p:spPr bwMode="auto">
            <a:xfrm>
              <a:off x="7575550" y="38449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04" name="Line 273"/>
            <p:cNvSpPr>
              <a:spLocks noChangeShapeType="1"/>
            </p:cNvSpPr>
            <p:nvPr/>
          </p:nvSpPr>
          <p:spPr bwMode="auto">
            <a:xfrm flipH="1">
              <a:off x="10428288" y="38449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05" name="Line 274"/>
            <p:cNvSpPr>
              <a:spLocks noChangeShapeType="1"/>
            </p:cNvSpPr>
            <p:nvPr/>
          </p:nvSpPr>
          <p:spPr bwMode="auto">
            <a:xfrm>
              <a:off x="7575550" y="3700463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06" name="Line 275"/>
            <p:cNvSpPr>
              <a:spLocks noChangeShapeType="1"/>
            </p:cNvSpPr>
            <p:nvPr/>
          </p:nvSpPr>
          <p:spPr bwMode="auto">
            <a:xfrm flipH="1">
              <a:off x="10428288" y="3700463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07" name="Line 276"/>
            <p:cNvSpPr>
              <a:spLocks noChangeShapeType="1"/>
            </p:cNvSpPr>
            <p:nvPr/>
          </p:nvSpPr>
          <p:spPr bwMode="auto">
            <a:xfrm>
              <a:off x="7575550" y="3556000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08" name="Line 277"/>
            <p:cNvSpPr>
              <a:spLocks noChangeShapeType="1"/>
            </p:cNvSpPr>
            <p:nvPr/>
          </p:nvSpPr>
          <p:spPr bwMode="auto">
            <a:xfrm flipH="1">
              <a:off x="10428288" y="3556000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09" name="Line 278"/>
            <p:cNvSpPr>
              <a:spLocks noChangeShapeType="1"/>
            </p:cNvSpPr>
            <p:nvPr/>
          </p:nvSpPr>
          <p:spPr bwMode="auto">
            <a:xfrm>
              <a:off x="7575550" y="34131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10" name="Line 279"/>
            <p:cNvSpPr>
              <a:spLocks noChangeShapeType="1"/>
            </p:cNvSpPr>
            <p:nvPr/>
          </p:nvSpPr>
          <p:spPr bwMode="auto">
            <a:xfrm flipH="1">
              <a:off x="10428288" y="34131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11" name="Line 280"/>
            <p:cNvSpPr>
              <a:spLocks noChangeShapeType="1"/>
            </p:cNvSpPr>
            <p:nvPr/>
          </p:nvSpPr>
          <p:spPr bwMode="auto">
            <a:xfrm>
              <a:off x="7575550" y="3268663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12" name="Line 281"/>
            <p:cNvSpPr>
              <a:spLocks noChangeShapeType="1"/>
            </p:cNvSpPr>
            <p:nvPr/>
          </p:nvSpPr>
          <p:spPr bwMode="auto">
            <a:xfrm flipH="1">
              <a:off x="10428288" y="3268663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14" name="Line 282"/>
            <p:cNvSpPr>
              <a:spLocks noChangeShapeType="1"/>
            </p:cNvSpPr>
            <p:nvPr/>
          </p:nvSpPr>
          <p:spPr bwMode="auto">
            <a:xfrm>
              <a:off x="7575550" y="3124200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16" name="Line 283"/>
            <p:cNvSpPr>
              <a:spLocks noChangeShapeType="1"/>
            </p:cNvSpPr>
            <p:nvPr/>
          </p:nvSpPr>
          <p:spPr bwMode="auto">
            <a:xfrm flipH="1">
              <a:off x="10428288" y="3124200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17" name="Line 284"/>
            <p:cNvSpPr>
              <a:spLocks noChangeShapeType="1"/>
            </p:cNvSpPr>
            <p:nvPr/>
          </p:nvSpPr>
          <p:spPr bwMode="auto">
            <a:xfrm>
              <a:off x="7575550" y="29813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18" name="Line 285"/>
            <p:cNvSpPr>
              <a:spLocks noChangeShapeType="1"/>
            </p:cNvSpPr>
            <p:nvPr/>
          </p:nvSpPr>
          <p:spPr bwMode="auto">
            <a:xfrm flipH="1">
              <a:off x="10428288" y="29813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19" name="Line 286"/>
            <p:cNvSpPr>
              <a:spLocks noChangeShapeType="1"/>
            </p:cNvSpPr>
            <p:nvPr/>
          </p:nvSpPr>
          <p:spPr bwMode="auto">
            <a:xfrm>
              <a:off x="7575550" y="4132263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20" name="Line 287"/>
            <p:cNvSpPr>
              <a:spLocks noChangeShapeType="1"/>
            </p:cNvSpPr>
            <p:nvPr/>
          </p:nvSpPr>
          <p:spPr bwMode="auto">
            <a:xfrm>
              <a:off x="7575550" y="2979738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21" name="Line 288"/>
            <p:cNvSpPr>
              <a:spLocks noChangeShapeType="1"/>
            </p:cNvSpPr>
            <p:nvPr/>
          </p:nvSpPr>
          <p:spPr bwMode="auto">
            <a:xfrm flipV="1">
              <a:off x="7575550" y="2979738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22" name="Line 289"/>
            <p:cNvSpPr>
              <a:spLocks noChangeShapeType="1"/>
            </p:cNvSpPr>
            <p:nvPr/>
          </p:nvSpPr>
          <p:spPr bwMode="auto">
            <a:xfrm flipV="1">
              <a:off x="10456863" y="2979738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3411" name="グループ化 3410"/>
          <p:cNvGrpSpPr/>
          <p:nvPr/>
        </p:nvGrpSpPr>
        <p:grpSpPr>
          <a:xfrm>
            <a:off x="2658291" y="4510444"/>
            <a:ext cx="3104335" cy="1402641"/>
            <a:chOff x="7575550" y="4581525"/>
            <a:chExt cx="2881313" cy="1152525"/>
          </a:xfrm>
        </p:grpSpPr>
        <p:sp>
          <p:nvSpPr>
            <p:cNvPr id="3323" name="Rectangle 290"/>
            <p:cNvSpPr>
              <a:spLocks noChangeArrowheads="1"/>
            </p:cNvSpPr>
            <p:nvPr/>
          </p:nvSpPr>
          <p:spPr bwMode="auto">
            <a:xfrm>
              <a:off x="7575550" y="4581525"/>
              <a:ext cx="2881313" cy="1152525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24" name="Line 291"/>
            <p:cNvSpPr>
              <a:spLocks noChangeShapeType="1"/>
            </p:cNvSpPr>
            <p:nvPr/>
          </p:nvSpPr>
          <p:spPr bwMode="auto">
            <a:xfrm flipV="1">
              <a:off x="7575550" y="4581525"/>
              <a:ext cx="0" cy="115252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25" name="Line 292"/>
            <p:cNvSpPr>
              <a:spLocks noChangeShapeType="1"/>
            </p:cNvSpPr>
            <p:nvPr/>
          </p:nvSpPr>
          <p:spPr bwMode="auto">
            <a:xfrm>
              <a:off x="7575550" y="4581525"/>
              <a:ext cx="28813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26" name="Line 293"/>
            <p:cNvSpPr>
              <a:spLocks noChangeShapeType="1"/>
            </p:cNvSpPr>
            <p:nvPr/>
          </p:nvSpPr>
          <p:spPr bwMode="auto">
            <a:xfrm>
              <a:off x="10456863" y="4581525"/>
              <a:ext cx="0" cy="115252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27" name="Line 294"/>
            <p:cNvSpPr>
              <a:spLocks noChangeShapeType="1"/>
            </p:cNvSpPr>
            <p:nvPr/>
          </p:nvSpPr>
          <p:spPr bwMode="auto">
            <a:xfrm flipH="1">
              <a:off x="7575550" y="5734050"/>
              <a:ext cx="28813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3367" name="Picture 29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138" y="4581525"/>
              <a:ext cx="2879725" cy="1152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60" name="Rectangle 296"/>
            <p:cNvSpPr>
              <a:spLocks noChangeArrowheads="1"/>
            </p:cNvSpPr>
            <p:nvPr/>
          </p:nvSpPr>
          <p:spPr bwMode="auto">
            <a:xfrm>
              <a:off x="7577138" y="4581525"/>
              <a:ext cx="2879725" cy="11525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3369" name="Picture 29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138" y="4581525"/>
              <a:ext cx="2879725" cy="1152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61" name="Line 298"/>
            <p:cNvSpPr>
              <a:spLocks noChangeShapeType="1"/>
            </p:cNvSpPr>
            <p:nvPr/>
          </p:nvSpPr>
          <p:spPr bwMode="auto">
            <a:xfrm>
              <a:off x="7575550" y="5734050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62" name="Line 299"/>
            <p:cNvSpPr>
              <a:spLocks noChangeShapeType="1"/>
            </p:cNvSpPr>
            <p:nvPr/>
          </p:nvSpPr>
          <p:spPr bwMode="auto">
            <a:xfrm>
              <a:off x="7575550" y="4581525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63" name="Line 300"/>
            <p:cNvSpPr>
              <a:spLocks noChangeShapeType="1"/>
            </p:cNvSpPr>
            <p:nvPr/>
          </p:nvSpPr>
          <p:spPr bwMode="auto">
            <a:xfrm flipV="1">
              <a:off x="7575550" y="4581525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64" name="Line 301"/>
            <p:cNvSpPr>
              <a:spLocks noChangeShapeType="1"/>
            </p:cNvSpPr>
            <p:nvPr/>
          </p:nvSpPr>
          <p:spPr bwMode="auto">
            <a:xfrm flipV="1">
              <a:off x="10456863" y="4581525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65" name="Line 302"/>
            <p:cNvSpPr>
              <a:spLocks noChangeShapeType="1"/>
            </p:cNvSpPr>
            <p:nvPr/>
          </p:nvSpPr>
          <p:spPr bwMode="auto">
            <a:xfrm>
              <a:off x="7575550" y="5734050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66" name="Line 303"/>
            <p:cNvSpPr>
              <a:spLocks noChangeShapeType="1"/>
            </p:cNvSpPr>
            <p:nvPr/>
          </p:nvSpPr>
          <p:spPr bwMode="auto">
            <a:xfrm flipV="1">
              <a:off x="7575550" y="4581525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68" name="Line 304"/>
            <p:cNvSpPr>
              <a:spLocks noChangeShapeType="1"/>
            </p:cNvSpPr>
            <p:nvPr/>
          </p:nvSpPr>
          <p:spPr bwMode="auto">
            <a:xfrm flipV="1">
              <a:off x="7861300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70" name="Line 305"/>
            <p:cNvSpPr>
              <a:spLocks noChangeShapeType="1"/>
            </p:cNvSpPr>
            <p:nvPr/>
          </p:nvSpPr>
          <p:spPr bwMode="auto">
            <a:xfrm>
              <a:off x="7861300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71" name="Line 306"/>
            <p:cNvSpPr>
              <a:spLocks noChangeShapeType="1"/>
            </p:cNvSpPr>
            <p:nvPr/>
          </p:nvSpPr>
          <p:spPr bwMode="auto">
            <a:xfrm flipV="1">
              <a:off x="8148638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72" name="Line 307"/>
            <p:cNvSpPr>
              <a:spLocks noChangeShapeType="1"/>
            </p:cNvSpPr>
            <p:nvPr/>
          </p:nvSpPr>
          <p:spPr bwMode="auto">
            <a:xfrm>
              <a:off x="8148638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73" name="Line 308"/>
            <p:cNvSpPr>
              <a:spLocks noChangeShapeType="1"/>
            </p:cNvSpPr>
            <p:nvPr/>
          </p:nvSpPr>
          <p:spPr bwMode="auto">
            <a:xfrm flipV="1">
              <a:off x="8437563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74" name="Line 309"/>
            <p:cNvSpPr>
              <a:spLocks noChangeShapeType="1"/>
            </p:cNvSpPr>
            <p:nvPr/>
          </p:nvSpPr>
          <p:spPr bwMode="auto">
            <a:xfrm>
              <a:off x="8437563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75" name="Line 310"/>
            <p:cNvSpPr>
              <a:spLocks noChangeShapeType="1"/>
            </p:cNvSpPr>
            <p:nvPr/>
          </p:nvSpPr>
          <p:spPr bwMode="auto">
            <a:xfrm flipV="1">
              <a:off x="8726488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76" name="Line 311"/>
            <p:cNvSpPr>
              <a:spLocks noChangeShapeType="1"/>
            </p:cNvSpPr>
            <p:nvPr/>
          </p:nvSpPr>
          <p:spPr bwMode="auto">
            <a:xfrm>
              <a:off x="8726488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77" name="Line 312"/>
            <p:cNvSpPr>
              <a:spLocks noChangeShapeType="1"/>
            </p:cNvSpPr>
            <p:nvPr/>
          </p:nvSpPr>
          <p:spPr bwMode="auto">
            <a:xfrm flipV="1">
              <a:off x="9013825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78" name="Line 313"/>
            <p:cNvSpPr>
              <a:spLocks noChangeShapeType="1"/>
            </p:cNvSpPr>
            <p:nvPr/>
          </p:nvSpPr>
          <p:spPr bwMode="auto">
            <a:xfrm>
              <a:off x="9013825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79" name="Line 314"/>
            <p:cNvSpPr>
              <a:spLocks noChangeShapeType="1"/>
            </p:cNvSpPr>
            <p:nvPr/>
          </p:nvSpPr>
          <p:spPr bwMode="auto">
            <a:xfrm flipV="1">
              <a:off x="9302750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80" name="Line 315"/>
            <p:cNvSpPr>
              <a:spLocks noChangeShapeType="1"/>
            </p:cNvSpPr>
            <p:nvPr/>
          </p:nvSpPr>
          <p:spPr bwMode="auto">
            <a:xfrm>
              <a:off x="9302750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81" name="Line 316"/>
            <p:cNvSpPr>
              <a:spLocks noChangeShapeType="1"/>
            </p:cNvSpPr>
            <p:nvPr/>
          </p:nvSpPr>
          <p:spPr bwMode="auto">
            <a:xfrm flipV="1">
              <a:off x="9590088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82" name="Line 317"/>
            <p:cNvSpPr>
              <a:spLocks noChangeShapeType="1"/>
            </p:cNvSpPr>
            <p:nvPr/>
          </p:nvSpPr>
          <p:spPr bwMode="auto">
            <a:xfrm>
              <a:off x="9590088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83" name="Line 318"/>
            <p:cNvSpPr>
              <a:spLocks noChangeShapeType="1"/>
            </p:cNvSpPr>
            <p:nvPr/>
          </p:nvSpPr>
          <p:spPr bwMode="auto">
            <a:xfrm flipV="1">
              <a:off x="9877425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84" name="Line 319"/>
            <p:cNvSpPr>
              <a:spLocks noChangeShapeType="1"/>
            </p:cNvSpPr>
            <p:nvPr/>
          </p:nvSpPr>
          <p:spPr bwMode="auto">
            <a:xfrm>
              <a:off x="9877425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85" name="Line 320"/>
            <p:cNvSpPr>
              <a:spLocks noChangeShapeType="1"/>
            </p:cNvSpPr>
            <p:nvPr/>
          </p:nvSpPr>
          <p:spPr bwMode="auto">
            <a:xfrm flipV="1">
              <a:off x="10167938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86" name="Line 321"/>
            <p:cNvSpPr>
              <a:spLocks noChangeShapeType="1"/>
            </p:cNvSpPr>
            <p:nvPr/>
          </p:nvSpPr>
          <p:spPr bwMode="auto">
            <a:xfrm>
              <a:off x="10167938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87" name="Line 322"/>
            <p:cNvSpPr>
              <a:spLocks noChangeShapeType="1"/>
            </p:cNvSpPr>
            <p:nvPr/>
          </p:nvSpPr>
          <p:spPr bwMode="auto">
            <a:xfrm flipV="1">
              <a:off x="10455275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88" name="Line 323"/>
            <p:cNvSpPr>
              <a:spLocks noChangeShapeType="1"/>
            </p:cNvSpPr>
            <p:nvPr/>
          </p:nvSpPr>
          <p:spPr bwMode="auto">
            <a:xfrm>
              <a:off x="10455275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89" name="Line 324"/>
            <p:cNvSpPr>
              <a:spLocks noChangeShapeType="1"/>
            </p:cNvSpPr>
            <p:nvPr/>
          </p:nvSpPr>
          <p:spPr bwMode="auto">
            <a:xfrm>
              <a:off x="7575550" y="55895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90" name="Line 325"/>
            <p:cNvSpPr>
              <a:spLocks noChangeShapeType="1"/>
            </p:cNvSpPr>
            <p:nvPr/>
          </p:nvSpPr>
          <p:spPr bwMode="auto">
            <a:xfrm flipH="1">
              <a:off x="10428288" y="55895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91" name="Line 326"/>
            <p:cNvSpPr>
              <a:spLocks noChangeShapeType="1"/>
            </p:cNvSpPr>
            <p:nvPr/>
          </p:nvSpPr>
          <p:spPr bwMode="auto">
            <a:xfrm>
              <a:off x="7575550" y="54451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92" name="Line 327"/>
            <p:cNvSpPr>
              <a:spLocks noChangeShapeType="1"/>
            </p:cNvSpPr>
            <p:nvPr/>
          </p:nvSpPr>
          <p:spPr bwMode="auto">
            <a:xfrm flipH="1">
              <a:off x="10428288" y="54451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93" name="Line 328"/>
            <p:cNvSpPr>
              <a:spLocks noChangeShapeType="1"/>
            </p:cNvSpPr>
            <p:nvPr/>
          </p:nvSpPr>
          <p:spPr bwMode="auto">
            <a:xfrm>
              <a:off x="7575550" y="5302250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94" name="Line 329"/>
            <p:cNvSpPr>
              <a:spLocks noChangeShapeType="1"/>
            </p:cNvSpPr>
            <p:nvPr/>
          </p:nvSpPr>
          <p:spPr bwMode="auto">
            <a:xfrm flipH="1">
              <a:off x="10428288" y="5302250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95" name="Line 330"/>
            <p:cNvSpPr>
              <a:spLocks noChangeShapeType="1"/>
            </p:cNvSpPr>
            <p:nvPr/>
          </p:nvSpPr>
          <p:spPr bwMode="auto">
            <a:xfrm>
              <a:off x="7575550" y="51577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96" name="Line 331"/>
            <p:cNvSpPr>
              <a:spLocks noChangeShapeType="1"/>
            </p:cNvSpPr>
            <p:nvPr/>
          </p:nvSpPr>
          <p:spPr bwMode="auto">
            <a:xfrm flipH="1">
              <a:off x="10428288" y="51577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97" name="Line 332"/>
            <p:cNvSpPr>
              <a:spLocks noChangeShapeType="1"/>
            </p:cNvSpPr>
            <p:nvPr/>
          </p:nvSpPr>
          <p:spPr bwMode="auto">
            <a:xfrm>
              <a:off x="7575550" y="50133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98" name="Line 333"/>
            <p:cNvSpPr>
              <a:spLocks noChangeShapeType="1"/>
            </p:cNvSpPr>
            <p:nvPr/>
          </p:nvSpPr>
          <p:spPr bwMode="auto">
            <a:xfrm flipH="1">
              <a:off x="10428288" y="50133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99" name="Line 334"/>
            <p:cNvSpPr>
              <a:spLocks noChangeShapeType="1"/>
            </p:cNvSpPr>
            <p:nvPr/>
          </p:nvSpPr>
          <p:spPr bwMode="auto">
            <a:xfrm>
              <a:off x="7575550" y="4868863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00" name="Line 335"/>
            <p:cNvSpPr>
              <a:spLocks noChangeShapeType="1"/>
            </p:cNvSpPr>
            <p:nvPr/>
          </p:nvSpPr>
          <p:spPr bwMode="auto">
            <a:xfrm flipH="1">
              <a:off x="10428288" y="4868863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01" name="Line 336"/>
            <p:cNvSpPr>
              <a:spLocks noChangeShapeType="1"/>
            </p:cNvSpPr>
            <p:nvPr/>
          </p:nvSpPr>
          <p:spPr bwMode="auto">
            <a:xfrm>
              <a:off x="7575550" y="47259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02" name="Line 337"/>
            <p:cNvSpPr>
              <a:spLocks noChangeShapeType="1"/>
            </p:cNvSpPr>
            <p:nvPr/>
          </p:nvSpPr>
          <p:spPr bwMode="auto">
            <a:xfrm flipH="1">
              <a:off x="10428288" y="47259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03" name="Line 338"/>
            <p:cNvSpPr>
              <a:spLocks noChangeShapeType="1"/>
            </p:cNvSpPr>
            <p:nvPr/>
          </p:nvSpPr>
          <p:spPr bwMode="auto">
            <a:xfrm>
              <a:off x="7575550" y="45815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04" name="Line 339"/>
            <p:cNvSpPr>
              <a:spLocks noChangeShapeType="1"/>
            </p:cNvSpPr>
            <p:nvPr/>
          </p:nvSpPr>
          <p:spPr bwMode="auto">
            <a:xfrm flipH="1">
              <a:off x="10428288" y="45815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05" name="Line 340"/>
            <p:cNvSpPr>
              <a:spLocks noChangeShapeType="1"/>
            </p:cNvSpPr>
            <p:nvPr/>
          </p:nvSpPr>
          <p:spPr bwMode="auto">
            <a:xfrm>
              <a:off x="7575550" y="5734050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06" name="Line 341"/>
            <p:cNvSpPr>
              <a:spLocks noChangeShapeType="1"/>
            </p:cNvSpPr>
            <p:nvPr/>
          </p:nvSpPr>
          <p:spPr bwMode="auto">
            <a:xfrm>
              <a:off x="7575550" y="4581525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07" name="Line 342"/>
            <p:cNvSpPr>
              <a:spLocks noChangeShapeType="1"/>
            </p:cNvSpPr>
            <p:nvPr/>
          </p:nvSpPr>
          <p:spPr bwMode="auto">
            <a:xfrm flipV="1">
              <a:off x="7575550" y="4581525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08" name="Line 343"/>
            <p:cNvSpPr>
              <a:spLocks noChangeShapeType="1"/>
            </p:cNvSpPr>
            <p:nvPr/>
          </p:nvSpPr>
          <p:spPr bwMode="auto">
            <a:xfrm flipV="1">
              <a:off x="10456863" y="4581525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711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3228091" y="861748"/>
            <a:ext cx="3109913" cy="1079667"/>
            <a:chOff x="2665413" y="606426"/>
            <a:chExt cx="3109913" cy="1411287"/>
          </a:xfrm>
        </p:grpSpPr>
        <p:sp>
          <p:nvSpPr>
            <p:cNvPr id="3" name="Rectangle 8"/>
            <p:cNvSpPr>
              <a:spLocks noChangeArrowheads="1"/>
            </p:cNvSpPr>
            <p:nvPr/>
          </p:nvSpPr>
          <p:spPr bwMode="auto">
            <a:xfrm>
              <a:off x="2665413" y="606426"/>
              <a:ext cx="3109913" cy="14097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" name="Line 9"/>
            <p:cNvSpPr>
              <a:spLocks noChangeShapeType="1"/>
            </p:cNvSpPr>
            <p:nvPr/>
          </p:nvSpPr>
          <p:spPr bwMode="auto">
            <a:xfrm flipV="1">
              <a:off x="2665413" y="606426"/>
              <a:ext cx="0" cy="14097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" name="Line 10"/>
            <p:cNvSpPr>
              <a:spLocks noChangeShapeType="1"/>
            </p:cNvSpPr>
            <p:nvPr/>
          </p:nvSpPr>
          <p:spPr bwMode="auto">
            <a:xfrm>
              <a:off x="2665413" y="606426"/>
              <a:ext cx="31099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5775325" y="606426"/>
              <a:ext cx="0" cy="14097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" name="Line 12"/>
            <p:cNvSpPr>
              <a:spLocks noChangeShapeType="1"/>
            </p:cNvSpPr>
            <p:nvPr/>
          </p:nvSpPr>
          <p:spPr bwMode="auto">
            <a:xfrm flipH="1">
              <a:off x="2665413" y="2016126"/>
              <a:ext cx="31099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8" name="Picture 1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588" y="608013"/>
              <a:ext cx="3106738" cy="140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2668588" y="608013"/>
              <a:ext cx="3106738" cy="14081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0" name="Picture 1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588" y="608013"/>
              <a:ext cx="3106738" cy="140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Line 16"/>
            <p:cNvSpPr>
              <a:spLocks noChangeShapeType="1"/>
            </p:cNvSpPr>
            <p:nvPr/>
          </p:nvSpPr>
          <p:spPr bwMode="auto">
            <a:xfrm>
              <a:off x="2665413" y="2016126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>
              <a:off x="2665413" y="606426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 flipV="1">
              <a:off x="2665413" y="606426"/>
              <a:ext cx="0" cy="14097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 flipV="1">
              <a:off x="5775325" y="606426"/>
              <a:ext cx="0" cy="14097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2665413" y="2016126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" name="Line 21"/>
            <p:cNvSpPr>
              <a:spLocks noChangeShapeType="1"/>
            </p:cNvSpPr>
            <p:nvPr/>
          </p:nvSpPr>
          <p:spPr bwMode="auto">
            <a:xfrm flipV="1">
              <a:off x="2665413" y="606426"/>
              <a:ext cx="0" cy="14097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" name="Line 22"/>
            <p:cNvSpPr>
              <a:spLocks noChangeShapeType="1"/>
            </p:cNvSpPr>
            <p:nvPr/>
          </p:nvSpPr>
          <p:spPr bwMode="auto">
            <a:xfrm flipV="1">
              <a:off x="2974975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8" name="Line 23"/>
            <p:cNvSpPr>
              <a:spLocks noChangeShapeType="1"/>
            </p:cNvSpPr>
            <p:nvPr/>
          </p:nvSpPr>
          <p:spPr bwMode="auto">
            <a:xfrm>
              <a:off x="2974975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9" name="Line 24"/>
            <p:cNvSpPr>
              <a:spLocks noChangeShapeType="1"/>
            </p:cNvSpPr>
            <p:nvPr/>
          </p:nvSpPr>
          <p:spPr bwMode="auto">
            <a:xfrm flipV="1">
              <a:off x="3287713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" name="Line 25"/>
            <p:cNvSpPr>
              <a:spLocks noChangeShapeType="1"/>
            </p:cNvSpPr>
            <p:nvPr/>
          </p:nvSpPr>
          <p:spPr bwMode="auto">
            <a:xfrm>
              <a:off x="3287713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" name="Line 26"/>
            <p:cNvSpPr>
              <a:spLocks noChangeShapeType="1"/>
            </p:cNvSpPr>
            <p:nvPr/>
          </p:nvSpPr>
          <p:spPr bwMode="auto">
            <a:xfrm flipV="1">
              <a:off x="3597275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" name="Line 27"/>
            <p:cNvSpPr>
              <a:spLocks noChangeShapeType="1"/>
            </p:cNvSpPr>
            <p:nvPr/>
          </p:nvSpPr>
          <p:spPr bwMode="auto">
            <a:xfrm>
              <a:off x="3597275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" name="Line 28"/>
            <p:cNvSpPr>
              <a:spLocks noChangeShapeType="1"/>
            </p:cNvSpPr>
            <p:nvPr/>
          </p:nvSpPr>
          <p:spPr bwMode="auto">
            <a:xfrm flipV="1">
              <a:off x="3908425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" name="Line 29"/>
            <p:cNvSpPr>
              <a:spLocks noChangeShapeType="1"/>
            </p:cNvSpPr>
            <p:nvPr/>
          </p:nvSpPr>
          <p:spPr bwMode="auto">
            <a:xfrm>
              <a:off x="3908425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5" name="Line 30"/>
            <p:cNvSpPr>
              <a:spLocks noChangeShapeType="1"/>
            </p:cNvSpPr>
            <p:nvPr/>
          </p:nvSpPr>
          <p:spPr bwMode="auto">
            <a:xfrm flipV="1">
              <a:off x="4219575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6" name="Line 31"/>
            <p:cNvSpPr>
              <a:spLocks noChangeShapeType="1"/>
            </p:cNvSpPr>
            <p:nvPr/>
          </p:nvSpPr>
          <p:spPr bwMode="auto">
            <a:xfrm>
              <a:off x="4219575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" name="Line 32"/>
            <p:cNvSpPr>
              <a:spLocks noChangeShapeType="1"/>
            </p:cNvSpPr>
            <p:nvPr/>
          </p:nvSpPr>
          <p:spPr bwMode="auto">
            <a:xfrm flipV="1">
              <a:off x="4529138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8" name="Line 33"/>
            <p:cNvSpPr>
              <a:spLocks noChangeShapeType="1"/>
            </p:cNvSpPr>
            <p:nvPr/>
          </p:nvSpPr>
          <p:spPr bwMode="auto">
            <a:xfrm>
              <a:off x="4529138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" name="Line 34"/>
            <p:cNvSpPr>
              <a:spLocks noChangeShapeType="1"/>
            </p:cNvSpPr>
            <p:nvPr/>
          </p:nvSpPr>
          <p:spPr bwMode="auto">
            <a:xfrm flipV="1">
              <a:off x="4840288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" name="Line 35"/>
            <p:cNvSpPr>
              <a:spLocks noChangeShapeType="1"/>
            </p:cNvSpPr>
            <p:nvPr/>
          </p:nvSpPr>
          <p:spPr bwMode="auto">
            <a:xfrm>
              <a:off x="4840288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" name="Line 36"/>
            <p:cNvSpPr>
              <a:spLocks noChangeShapeType="1"/>
            </p:cNvSpPr>
            <p:nvPr/>
          </p:nvSpPr>
          <p:spPr bwMode="auto">
            <a:xfrm flipV="1">
              <a:off x="5153025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" name="Line 37"/>
            <p:cNvSpPr>
              <a:spLocks noChangeShapeType="1"/>
            </p:cNvSpPr>
            <p:nvPr/>
          </p:nvSpPr>
          <p:spPr bwMode="auto">
            <a:xfrm>
              <a:off x="5153025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" name="Line 38"/>
            <p:cNvSpPr>
              <a:spLocks noChangeShapeType="1"/>
            </p:cNvSpPr>
            <p:nvPr/>
          </p:nvSpPr>
          <p:spPr bwMode="auto">
            <a:xfrm flipV="1">
              <a:off x="5462588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" name="Line 39"/>
            <p:cNvSpPr>
              <a:spLocks noChangeShapeType="1"/>
            </p:cNvSpPr>
            <p:nvPr/>
          </p:nvSpPr>
          <p:spPr bwMode="auto">
            <a:xfrm>
              <a:off x="5462588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5" name="Line 40"/>
            <p:cNvSpPr>
              <a:spLocks noChangeShapeType="1"/>
            </p:cNvSpPr>
            <p:nvPr/>
          </p:nvSpPr>
          <p:spPr bwMode="auto">
            <a:xfrm flipV="1">
              <a:off x="5773738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6" name="Line 41"/>
            <p:cNvSpPr>
              <a:spLocks noChangeShapeType="1"/>
            </p:cNvSpPr>
            <p:nvPr/>
          </p:nvSpPr>
          <p:spPr bwMode="auto">
            <a:xfrm>
              <a:off x="5773738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" name="Line 42"/>
            <p:cNvSpPr>
              <a:spLocks noChangeShapeType="1"/>
            </p:cNvSpPr>
            <p:nvPr/>
          </p:nvSpPr>
          <p:spPr bwMode="auto">
            <a:xfrm>
              <a:off x="2665413" y="18415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8" name="Line 43"/>
            <p:cNvSpPr>
              <a:spLocks noChangeShapeType="1"/>
            </p:cNvSpPr>
            <p:nvPr/>
          </p:nvSpPr>
          <p:spPr bwMode="auto">
            <a:xfrm flipH="1">
              <a:off x="5743575" y="18415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9" name="Line 44"/>
            <p:cNvSpPr>
              <a:spLocks noChangeShapeType="1"/>
            </p:cNvSpPr>
            <p:nvPr/>
          </p:nvSpPr>
          <p:spPr bwMode="auto">
            <a:xfrm>
              <a:off x="2665413" y="16652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0" name="Line 45"/>
            <p:cNvSpPr>
              <a:spLocks noChangeShapeType="1"/>
            </p:cNvSpPr>
            <p:nvPr/>
          </p:nvSpPr>
          <p:spPr bwMode="auto">
            <a:xfrm flipH="1">
              <a:off x="5743575" y="16652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" name="Line 46"/>
            <p:cNvSpPr>
              <a:spLocks noChangeShapeType="1"/>
            </p:cNvSpPr>
            <p:nvPr/>
          </p:nvSpPr>
          <p:spPr bwMode="auto">
            <a:xfrm>
              <a:off x="2665413" y="14874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" name="Line 47"/>
            <p:cNvSpPr>
              <a:spLocks noChangeShapeType="1"/>
            </p:cNvSpPr>
            <p:nvPr/>
          </p:nvSpPr>
          <p:spPr bwMode="auto">
            <a:xfrm flipH="1">
              <a:off x="5743575" y="14874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" name="Line 48"/>
            <p:cNvSpPr>
              <a:spLocks noChangeShapeType="1"/>
            </p:cNvSpPr>
            <p:nvPr/>
          </p:nvSpPr>
          <p:spPr bwMode="auto">
            <a:xfrm>
              <a:off x="2665413" y="131127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4" name="Line 49"/>
            <p:cNvSpPr>
              <a:spLocks noChangeShapeType="1"/>
            </p:cNvSpPr>
            <p:nvPr/>
          </p:nvSpPr>
          <p:spPr bwMode="auto">
            <a:xfrm flipH="1">
              <a:off x="5743575" y="131127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5" name="Line 50"/>
            <p:cNvSpPr>
              <a:spLocks noChangeShapeType="1"/>
            </p:cNvSpPr>
            <p:nvPr/>
          </p:nvSpPr>
          <p:spPr bwMode="auto">
            <a:xfrm>
              <a:off x="2665413" y="11350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6" name="Line 51"/>
            <p:cNvSpPr>
              <a:spLocks noChangeShapeType="1"/>
            </p:cNvSpPr>
            <p:nvPr/>
          </p:nvSpPr>
          <p:spPr bwMode="auto">
            <a:xfrm flipH="1">
              <a:off x="5743575" y="11350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7" name="Line 52"/>
            <p:cNvSpPr>
              <a:spLocks noChangeShapeType="1"/>
            </p:cNvSpPr>
            <p:nvPr/>
          </p:nvSpPr>
          <p:spPr bwMode="auto">
            <a:xfrm>
              <a:off x="2665413" y="95885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8" name="Line 53"/>
            <p:cNvSpPr>
              <a:spLocks noChangeShapeType="1"/>
            </p:cNvSpPr>
            <p:nvPr/>
          </p:nvSpPr>
          <p:spPr bwMode="auto">
            <a:xfrm flipH="1">
              <a:off x="5743575" y="95885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9" name="Line 54"/>
            <p:cNvSpPr>
              <a:spLocks noChangeShapeType="1"/>
            </p:cNvSpPr>
            <p:nvPr/>
          </p:nvSpPr>
          <p:spPr bwMode="auto">
            <a:xfrm>
              <a:off x="2665413" y="78263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0" name="Line 55"/>
            <p:cNvSpPr>
              <a:spLocks noChangeShapeType="1"/>
            </p:cNvSpPr>
            <p:nvPr/>
          </p:nvSpPr>
          <p:spPr bwMode="auto">
            <a:xfrm flipH="1">
              <a:off x="5743575" y="78263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1" name="Line 56"/>
            <p:cNvSpPr>
              <a:spLocks noChangeShapeType="1"/>
            </p:cNvSpPr>
            <p:nvPr/>
          </p:nvSpPr>
          <p:spPr bwMode="auto">
            <a:xfrm>
              <a:off x="2665413" y="6064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2" name="Line 57"/>
            <p:cNvSpPr>
              <a:spLocks noChangeShapeType="1"/>
            </p:cNvSpPr>
            <p:nvPr/>
          </p:nvSpPr>
          <p:spPr bwMode="auto">
            <a:xfrm flipH="1">
              <a:off x="5743575" y="6064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3" name="Line 58"/>
            <p:cNvSpPr>
              <a:spLocks noChangeShapeType="1"/>
            </p:cNvSpPr>
            <p:nvPr/>
          </p:nvSpPr>
          <p:spPr bwMode="auto">
            <a:xfrm>
              <a:off x="2665413" y="2016126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4" name="Line 59"/>
            <p:cNvSpPr>
              <a:spLocks noChangeShapeType="1"/>
            </p:cNvSpPr>
            <p:nvPr/>
          </p:nvSpPr>
          <p:spPr bwMode="auto">
            <a:xfrm>
              <a:off x="2665413" y="606426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5" name="Line 60"/>
            <p:cNvSpPr>
              <a:spLocks noChangeShapeType="1"/>
            </p:cNvSpPr>
            <p:nvPr/>
          </p:nvSpPr>
          <p:spPr bwMode="auto">
            <a:xfrm flipV="1">
              <a:off x="2665413" y="606426"/>
              <a:ext cx="0" cy="14097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6" name="Line 61"/>
            <p:cNvSpPr>
              <a:spLocks noChangeShapeType="1"/>
            </p:cNvSpPr>
            <p:nvPr/>
          </p:nvSpPr>
          <p:spPr bwMode="auto">
            <a:xfrm flipV="1">
              <a:off x="5775325" y="606426"/>
              <a:ext cx="0" cy="14097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57" name="グループ化 56"/>
          <p:cNvGrpSpPr/>
          <p:nvPr/>
        </p:nvGrpSpPr>
        <p:grpSpPr>
          <a:xfrm>
            <a:off x="1475656" y="2486199"/>
            <a:ext cx="3109913" cy="1079668"/>
            <a:chOff x="2665413" y="2565401"/>
            <a:chExt cx="3109913" cy="1411288"/>
          </a:xfrm>
        </p:grpSpPr>
        <p:sp>
          <p:nvSpPr>
            <p:cNvPr id="58" name="Rectangle 62"/>
            <p:cNvSpPr>
              <a:spLocks noChangeArrowheads="1"/>
            </p:cNvSpPr>
            <p:nvPr/>
          </p:nvSpPr>
          <p:spPr bwMode="auto">
            <a:xfrm>
              <a:off x="2665413" y="2565401"/>
              <a:ext cx="3109913" cy="141128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9" name="Line 63"/>
            <p:cNvSpPr>
              <a:spLocks noChangeShapeType="1"/>
            </p:cNvSpPr>
            <p:nvPr/>
          </p:nvSpPr>
          <p:spPr bwMode="auto">
            <a:xfrm flipV="1">
              <a:off x="2665413" y="2565401"/>
              <a:ext cx="0" cy="141128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0" name="Line 64"/>
            <p:cNvSpPr>
              <a:spLocks noChangeShapeType="1"/>
            </p:cNvSpPr>
            <p:nvPr/>
          </p:nvSpPr>
          <p:spPr bwMode="auto">
            <a:xfrm>
              <a:off x="2665413" y="2565401"/>
              <a:ext cx="31099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1" name="Line 65"/>
            <p:cNvSpPr>
              <a:spLocks noChangeShapeType="1"/>
            </p:cNvSpPr>
            <p:nvPr/>
          </p:nvSpPr>
          <p:spPr bwMode="auto">
            <a:xfrm>
              <a:off x="5775325" y="2565401"/>
              <a:ext cx="0" cy="141128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2" name="Line 66"/>
            <p:cNvSpPr>
              <a:spLocks noChangeShapeType="1"/>
            </p:cNvSpPr>
            <p:nvPr/>
          </p:nvSpPr>
          <p:spPr bwMode="auto">
            <a:xfrm flipH="1">
              <a:off x="2665413" y="3976688"/>
              <a:ext cx="31099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63" name="Picture 6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588" y="2566988"/>
              <a:ext cx="3106738" cy="140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Rectangle 68"/>
            <p:cNvSpPr>
              <a:spLocks noChangeArrowheads="1"/>
            </p:cNvSpPr>
            <p:nvPr/>
          </p:nvSpPr>
          <p:spPr bwMode="auto">
            <a:xfrm>
              <a:off x="2668588" y="2566988"/>
              <a:ext cx="3106738" cy="1409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65" name="Picture 6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588" y="2566988"/>
              <a:ext cx="3106738" cy="140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Line 70"/>
            <p:cNvSpPr>
              <a:spLocks noChangeShapeType="1"/>
            </p:cNvSpPr>
            <p:nvPr/>
          </p:nvSpPr>
          <p:spPr bwMode="auto">
            <a:xfrm>
              <a:off x="2665413" y="3976688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7" name="Line 71"/>
            <p:cNvSpPr>
              <a:spLocks noChangeShapeType="1"/>
            </p:cNvSpPr>
            <p:nvPr/>
          </p:nvSpPr>
          <p:spPr bwMode="auto">
            <a:xfrm>
              <a:off x="2665413" y="2565401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8" name="Line 72"/>
            <p:cNvSpPr>
              <a:spLocks noChangeShapeType="1"/>
            </p:cNvSpPr>
            <p:nvPr/>
          </p:nvSpPr>
          <p:spPr bwMode="auto">
            <a:xfrm flipV="1">
              <a:off x="2665413" y="2565401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9" name="Line 73"/>
            <p:cNvSpPr>
              <a:spLocks noChangeShapeType="1"/>
            </p:cNvSpPr>
            <p:nvPr/>
          </p:nvSpPr>
          <p:spPr bwMode="auto">
            <a:xfrm flipV="1">
              <a:off x="5775325" y="2565401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0" name="Line 74"/>
            <p:cNvSpPr>
              <a:spLocks noChangeShapeType="1"/>
            </p:cNvSpPr>
            <p:nvPr/>
          </p:nvSpPr>
          <p:spPr bwMode="auto">
            <a:xfrm>
              <a:off x="2665413" y="3976688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1" name="Line 75"/>
            <p:cNvSpPr>
              <a:spLocks noChangeShapeType="1"/>
            </p:cNvSpPr>
            <p:nvPr/>
          </p:nvSpPr>
          <p:spPr bwMode="auto">
            <a:xfrm flipV="1">
              <a:off x="2665413" y="2565401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2" name="Line 76"/>
            <p:cNvSpPr>
              <a:spLocks noChangeShapeType="1"/>
            </p:cNvSpPr>
            <p:nvPr/>
          </p:nvSpPr>
          <p:spPr bwMode="auto">
            <a:xfrm flipV="1">
              <a:off x="2974975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3" name="Line 77"/>
            <p:cNvSpPr>
              <a:spLocks noChangeShapeType="1"/>
            </p:cNvSpPr>
            <p:nvPr/>
          </p:nvSpPr>
          <p:spPr bwMode="auto">
            <a:xfrm>
              <a:off x="2974975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4" name="Line 78"/>
            <p:cNvSpPr>
              <a:spLocks noChangeShapeType="1"/>
            </p:cNvSpPr>
            <p:nvPr/>
          </p:nvSpPr>
          <p:spPr bwMode="auto">
            <a:xfrm flipV="1">
              <a:off x="3287713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5" name="Line 79"/>
            <p:cNvSpPr>
              <a:spLocks noChangeShapeType="1"/>
            </p:cNvSpPr>
            <p:nvPr/>
          </p:nvSpPr>
          <p:spPr bwMode="auto">
            <a:xfrm>
              <a:off x="3287713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6" name="Line 80"/>
            <p:cNvSpPr>
              <a:spLocks noChangeShapeType="1"/>
            </p:cNvSpPr>
            <p:nvPr/>
          </p:nvSpPr>
          <p:spPr bwMode="auto">
            <a:xfrm flipV="1">
              <a:off x="3597275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7" name="Line 81"/>
            <p:cNvSpPr>
              <a:spLocks noChangeShapeType="1"/>
            </p:cNvSpPr>
            <p:nvPr/>
          </p:nvSpPr>
          <p:spPr bwMode="auto">
            <a:xfrm>
              <a:off x="3597275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8" name="Line 82"/>
            <p:cNvSpPr>
              <a:spLocks noChangeShapeType="1"/>
            </p:cNvSpPr>
            <p:nvPr/>
          </p:nvSpPr>
          <p:spPr bwMode="auto">
            <a:xfrm flipV="1">
              <a:off x="3908425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9" name="Line 83"/>
            <p:cNvSpPr>
              <a:spLocks noChangeShapeType="1"/>
            </p:cNvSpPr>
            <p:nvPr/>
          </p:nvSpPr>
          <p:spPr bwMode="auto">
            <a:xfrm>
              <a:off x="3908425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0" name="Line 84"/>
            <p:cNvSpPr>
              <a:spLocks noChangeShapeType="1"/>
            </p:cNvSpPr>
            <p:nvPr/>
          </p:nvSpPr>
          <p:spPr bwMode="auto">
            <a:xfrm flipV="1">
              <a:off x="4219575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1" name="Line 85"/>
            <p:cNvSpPr>
              <a:spLocks noChangeShapeType="1"/>
            </p:cNvSpPr>
            <p:nvPr/>
          </p:nvSpPr>
          <p:spPr bwMode="auto">
            <a:xfrm>
              <a:off x="4219575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2" name="Line 86"/>
            <p:cNvSpPr>
              <a:spLocks noChangeShapeType="1"/>
            </p:cNvSpPr>
            <p:nvPr/>
          </p:nvSpPr>
          <p:spPr bwMode="auto">
            <a:xfrm flipV="1">
              <a:off x="4529138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3" name="Line 87"/>
            <p:cNvSpPr>
              <a:spLocks noChangeShapeType="1"/>
            </p:cNvSpPr>
            <p:nvPr/>
          </p:nvSpPr>
          <p:spPr bwMode="auto">
            <a:xfrm>
              <a:off x="4529138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4" name="Line 88"/>
            <p:cNvSpPr>
              <a:spLocks noChangeShapeType="1"/>
            </p:cNvSpPr>
            <p:nvPr/>
          </p:nvSpPr>
          <p:spPr bwMode="auto">
            <a:xfrm flipV="1">
              <a:off x="4840288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5" name="Line 89"/>
            <p:cNvSpPr>
              <a:spLocks noChangeShapeType="1"/>
            </p:cNvSpPr>
            <p:nvPr/>
          </p:nvSpPr>
          <p:spPr bwMode="auto">
            <a:xfrm>
              <a:off x="4840288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6" name="Line 90"/>
            <p:cNvSpPr>
              <a:spLocks noChangeShapeType="1"/>
            </p:cNvSpPr>
            <p:nvPr/>
          </p:nvSpPr>
          <p:spPr bwMode="auto">
            <a:xfrm flipV="1">
              <a:off x="5153025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7" name="Line 91"/>
            <p:cNvSpPr>
              <a:spLocks noChangeShapeType="1"/>
            </p:cNvSpPr>
            <p:nvPr/>
          </p:nvSpPr>
          <p:spPr bwMode="auto">
            <a:xfrm>
              <a:off x="5153025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8" name="Line 92"/>
            <p:cNvSpPr>
              <a:spLocks noChangeShapeType="1"/>
            </p:cNvSpPr>
            <p:nvPr/>
          </p:nvSpPr>
          <p:spPr bwMode="auto">
            <a:xfrm flipV="1">
              <a:off x="5462588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9" name="Line 93"/>
            <p:cNvSpPr>
              <a:spLocks noChangeShapeType="1"/>
            </p:cNvSpPr>
            <p:nvPr/>
          </p:nvSpPr>
          <p:spPr bwMode="auto">
            <a:xfrm>
              <a:off x="5462588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0" name="Line 94"/>
            <p:cNvSpPr>
              <a:spLocks noChangeShapeType="1"/>
            </p:cNvSpPr>
            <p:nvPr/>
          </p:nvSpPr>
          <p:spPr bwMode="auto">
            <a:xfrm flipV="1">
              <a:off x="5773738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1" name="Line 95"/>
            <p:cNvSpPr>
              <a:spLocks noChangeShapeType="1"/>
            </p:cNvSpPr>
            <p:nvPr/>
          </p:nvSpPr>
          <p:spPr bwMode="auto">
            <a:xfrm>
              <a:off x="5773738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2" name="Line 96"/>
            <p:cNvSpPr>
              <a:spLocks noChangeShapeType="1"/>
            </p:cNvSpPr>
            <p:nvPr/>
          </p:nvSpPr>
          <p:spPr bwMode="auto">
            <a:xfrm>
              <a:off x="2665413" y="38020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3" name="Line 97"/>
            <p:cNvSpPr>
              <a:spLocks noChangeShapeType="1"/>
            </p:cNvSpPr>
            <p:nvPr/>
          </p:nvSpPr>
          <p:spPr bwMode="auto">
            <a:xfrm flipH="1">
              <a:off x="5743575" y="38020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4" name="Line 98"/>
            <p:cNvSpPr>
              <a:spLocks noChangeShapeType="1"/>
            </p:cNvSpPr>
            <p:nvPr/>
          </p:nvSpPr>
          <p:spPr bwMode="auto">
            <a:xfrm>
              <a:off x="2665413" y="36242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5" name="Line 99"/>
            <p:cNvSpPr>
              <a:spLocks noChangeShapeType="1"/>
            </p:cNvSpPr>
            <p:nvPr/>
          </p:nvSpPr>
          <p:spPr bwMode="auto">
            <a:xfrm flipH="1">
              <a:off x="5743575" y="36242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6" name="Line 100"/>
            <p:cNvSpPr>
              <a:spLocks noChangeShapeType="1"/>
            </p:cNvSpPr>
            <p:nvPr/>
          </p:nvSpPr>
          <p:spPr bwMode="auto">
            <a:xfrm>
              <a:off x="2665413" y="344963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7" name="Line 101"/>
            <p:cNvSpPr>
              <a:spLocks noChangeShapeType="1"/>
            </p:cNvSpPr>
            <p:nvPr/>
          </p:nvSpPr>
          <p:spPr bwMode="auto">
            <a:xfrm flipH="1">
              <a:off x="5743575" y="344963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8" name="Line 102"/>
            <p:cNvSpPr>
              <a:spLocks noChangeShapeType="1"/>
            </p:cNvSpPr>
            <p:nvPr/>
          </p:nvSpPr>
          <p:spPr bwMode="auto">
            <a:xfrm>
              <a:off x="2665413" y="32734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9" name="Line 103"/>
            <p:cNvSpPr>
              <a:spLocks noChangeShapeType="1"/>
            </p:cNvSpPr>
            <p:nvPr/>
          </p:nvSpPr>
          <p:spPr bwMode="auto">
            <a:xfrm flipH="1">
              <a:off x="5743575" y="32734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0" name="Line 104"/>
            <p:cNvSpPr>
              <a:spLocks noChangeShapeType="1"/>
            </p:cNvSpPr>
            <p:nvPr/>
          </p:nvSpPr>
          <p:spPr bwMode="auto">
            <a:xfrm>
              <a:off x="2665413" y="30956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1" name="Line 105"/>
            <p:cNvSpPr>
              <a:spLocks noChangeShapeType="1"/>
            </p:cNvSpPr>
            <p:nvPr/>
          </p:nvSpPr>
          <p:spPr bwMode="auto">
            <a:xfrm flipH="1">
              <a:off x="5743575" y="30956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2" name="Line 106"/>
            <p:cNvSpPr>
              <a:spLocks noChangeShapeType="1"/>
            </p:cNvSpPr>
            <p:nvPr/>
          </p:nvSpPr>
          <p:spPr bwMode="auto">
            <a:xfrm>
              <a:off x="2665413" y="29178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" name="Line 107"/>
            <p:cNvSpPr>
              <a:spLocks noChangeShapeType="1"/>
            </p:cNvSpPr>
            <p:nvPr/>
          </p:nvSpPr>
          <p:spPr bwMode="auto">
            <a:xfrm flipH="1">
              <a:off x="5743575" y="29178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" name="Line 108"/>
            <p:cNvSpPr>
              <a:spLocks noChangeShapeType="1"/>
            </p:cNvSpPr>
            <p:nvPr/>
          </p:nvSpPr>
          <p:spPr bwMode="auto">
            <a:xfrm>
              <a:off x="2665413" y="27432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" name="Line 109"/>
            <p:cNvSpPr>
              <a:spLocks noChangeShapeType="1"/>
            </p:cNvSpPr>
            <p:nvPr/>
          </p:nvSpPr>
          <p:spPr bwMode="auto">
            <a:xfrm flipH="1">
              <a:off x="5743575" y="27432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6" name="Line 110"/>
            <p:cNvSpPr>
              <a:spLocks noChangeShapeType="1"/>
            </p:cNvSpPr>
            <p:nvPr/>
          </p:nvSpPr>
          <p:spPr bwMode="auto">
            <a:xfrm>
              <a:off x="2665413" y="25669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7" name="Line 111"/>
            <p:cNvSpPr>
              <a:spLocks noChangeShapeType="1"/>
            </p:cNvSpPr>
            <p:nvPr/>
          </p:nvSpPr>
          <p:spPr bwMode="auto">
            <a:xfrm flipH="1">
              <a:off x="5743575" y="25669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" name="Line 112"/>
            <p:cNvSpPr>
              <a:spLocks noChangeShapeType="1"/>
            </p:cNvSpPr>
            <p:nvPr/>
          </p:nvSpPr>
          <p:spPr bwMode="auto">
            <a:xfrm>
              <a:off x="2665413" y="3976688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9" name="Line 113"/>
            <p:cNvSpPr>
              <a:spLocks noChangeShapeType="1"/>
            </p:cNvSpPr>
            <p:nvPr/>
          </p:nvSpPr>
          <p:spPr bwMode="auto">
            <a:xfrm>
              <a:off x="2665413" y="2565401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0" name="Line 114"/>
            <p:cNvSpPr>
              <a:spLocks noChangeShapeType="1"/>
            </p:cNvSpPr>
            <p:nvPr/>
          </p:nvSpPr>
          <p:spPr bwMode="auto">
            <a:xfrm flipV="1">
              <a:off x="2665413" y="2565401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1" name="Line 115"/>
            <p:cNvSpPr>
              <a:spLocks noChangeShapeType="1"/>
            </p:cNvSpPr>
            <p:nvPr/>
          </p:nvSpPr>
          <p:spPr bwMode="auto">
            <a:xfrm flipV="1">
              <a:off x="5775325" y="2565401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112" name="グループ化 111"/>
          <p:cNvGrpSpPr/>
          <p:nvPr/>
        </p:nvGrpSpPr>
        <p:grpSpPr>
          <a:xfrm>
            <a:off x="1475656" y="3864315"/>
            <a:ext cx="3109913" cy="1079668"/>
            <a:chOff x="2665413" y="4525963"/>
            <a:chExt cx="3109913" cy="1411288"/>
          </a:xfrm>
        </p:grpSpPr>
        <p:sp>
          <p:nvSpPr>
            <p:cNvPr id="113" name="Rectangle 116"/>
            <p:cNvSpPr>
              <a:spLocks noChangeArrowheads="1"/>
            </p:cNvSpPr>
            <p:nvPr/>
          </p:nvSpPr>
          <p:spPr bwMode="auto">
            <a:xfrm>
              <a:off x="2665413" y="4525963"/>
              <a:ext cx="3109913" cy="141128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4" name="Line 117"/>
            <p:cNvSpPr>
              <a:spLocks noChangeShapeType="1"/>
            </p:cNvSpPr>
            <p:nvPr/>
          </p:nvSpPr>
          <p:spPr bwMode="auto">
            <a:xfrm flipV="1">
              <a:off x="2665413" y="4525963"/>
              <a:ext cx="0" cy="141128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5" name="Line 118"/>
            <p:cNvSpPr>
              <a:spLocks noChangeShapeType="1"/>
            </p:cNvSpPr>
            <p:nvPr/>
          </p:nvSpPr>
          <p:spPr bwMode="auto">
            <a:xfrm>
              <a:off x="2665413" y="4525963"/>
              <a:ext cx="31099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6" name="Line 119"/>
            <p:cNvSpPr>
              <a:spLocks noChangeShapeType="1"/>
            </p:cNvSpPr>
            <p:nvPr/>
          </p:nvSpPr>
          <p:spPr bwMode="auto">
            <a:xfrm>
              <a:off x="5775325" y="4525963"/>
              <a:ext cx="0" cy="141128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7" name="Line 120"/>
            <p:cNvSpPr>
              <a:spLocks noChangeShapeType="1"/>
            </p:cNvSpPr>
            <p:nvPr/>
          </p:nvSpPr>
          <p:spPr bwMode="auto">
            <a:xfrm flipH="1">
              <a:off x="2665413" y="5937251"/>
              <a:ext cx="31099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18" name="Picture 12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588" y="4525963"/>
              <a:ext cx="3106738" cy="141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" name="Rectangle 122"/>
            <p:cNvSpPr>
              <a:spLocks noChangeArrowheads="1"/>
            </p:cNvSpPr>
            <p:nvPr/>
          </p:nvSpPr>
          <p:spPr bwMode="auto">
            <a:xfrm>
              <a:off x="2668588" y="4525963"/>
              <a:ext cx="3106738" cy="14112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20" name="Picture 12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588" y="4525963"/>
              <a:ext cx="3106738" cy="141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" name="Line 124"/>
            <p:cNvSpPr>
              <a:spLocks noChangeShapeType="1"/>
            </p:cNvSpPr>
            <p:nvPr/>
          </p:nvSpPr>
          <p:spPr bwMode="auto">
            <a:xfrm>
              <a:off x="2665413" y="5937251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2" name="Line 125"/>
            <p:cNvSpPr>
              <a:spLocks noChangeShapeType="1"/>
            </p:cNvSpPr>
            <p:nvPr/>
          </p:nvSpPr>
          <p:spPr bwMode="auto">
            <a:xfrm>
              <a:off x="2665413" y="4525963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3" name="Line 126"/>
            <p:cNvSpPr>
              <a:spLocks noChangeShapeType="1"/>
            </p:cNvSpPr>
            <p:nvPr/>
          </p:nvSpPr>
          <p:spPr bwMode="auto">
            <a:xfrm flipV="1">
              <a:off x="2665413" y="4525963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4" name="Line 127"/>
            <p:cNvSpPr>
              <a:spLocks noChangeShapeType="1"/>
            </p:cNvSpPr>
            <p:nvPr/>
          </p:nvSpPr>
          <p:spPr bwMode="auto">
            <a:xfrm flipV="1">
              <a:off x="5775325" y="4525963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5" name="Line 128"/>
            <p:cNvSpPr>
              <a:spLocks noChangeShapeType="1"/>
            </p:cNvSpPr>
            <p:nvPr/>
          </p:nvSpPr>
          <p:spPr bwMode="auto">
            <a:xfrm>
              <a:off x="2665413" y="5937251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6" name="Line 129"/>
            <p:cNvSpPr>
              <a:spLocks noChangeShapeType="1"/>
            </p:cNvSpPr>
            <p:nvPr/>
          </p:nvSpPr>
          <p:spPr bwMode="auto">
            <a:xfrm flipV="1">
              <a:off x="2665413" y="4525963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7" name="Line 130"/>
            <p:cNvSpPr>
              <a:spLocks noChangeShapeType="1"/>
            </p:cNvSpPr>
            <p:nvPr/>
          </p:nvSpPr>
          <p:spPr bwMode="auto">
            <a:xfrm flipV="1">
              <a:off x="2974975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8" name="Line 131"/>
            <p:cNvSpPr>
              <a:spLocks noChangeShapeType="1"/>
            </p:cNvSpPr>
            <p:nvPr/>
          </p:nvSpPr>
          <p:spPr bwMode="auto">
            <a:xfrm>
              <a:off x="2974975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9" name="Line 132"/>
            <p:cNvSpPr>
              <a:spLocks noChangeShapeType="1"/>
            </p:cNvSpPr>
            <p:nvPr/>
          </p:nvSpPr>
          <p:spPr bwMode="auto">
            <a:xfrm flipV="1">
              <a:off x="3287713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0" name="Line 133"/>
            <p:cNvSpPr>
              <a:spLocks noChangeShapeType="1"/>
            </p:cNvSpPr>
            <p:nvPr/>
          </p:nvSpPr>
          <p:spPr bwMode="auto">
            <a:xfrm>
              <a:off x="3287713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1" name="Line 134"/>
            <p:cNvSpPr>
              <a:spLocks noChangeShapeType="1"/>
            </p:cNvSpPr>
            <p:nvPr/>
          </p:nvSpPr>
          <p:spPr bwMode="auto">
            <a:xfrm flipV="1">
              <a:off x="3597275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2" name="Line 135"/>
            <p:cNvSpPr>
              <a:spLocks noChangeShapeType="1"/>
            </p:cNvSpPr>
            <p:nvPr/>
          </p:nvSpPr>
          <p:spPr bwMode="auto">
            <a:xfrm>
              <a:off x="3597275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3" name="Line 136"/>
            <p:cNvSpPr>
              <a:spLocks noChangeShapeType="1"/>
            </p:cNvSpPr>
            <p:nvPr/>
          </p:nvSpPr>
          <p:spPr bwMode="auto">
            <a:xfrm flipV="1">
              <a:off x="3908425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4" name="Line 137"/>
            <p:cNvSpPr>
              <a:spLocks noChangeShapeType="1"/>
            </p:cNvSpPr>
            <p:nvPr/>
          </p:nvSpPr>
          <p:spPr bwMode="auto">
            <a:xfrm>
              <a:off x="3908425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5" name="Line 138"/>
            <p:cNvSpPr>
              <a:spLocks noChangeShapeType="1"/>
            </p:cNvSpPr>
            <p:nvPr/>
          </p:nvSpPr>
          <p:spPr bwMode="auto">
            <a:xfrm flipV="1">
              <a:off x="4219575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6" name="Line 139"/>
            <p:cNvSpPr>
              <a:spLocks noChangeShapeType="1"/>
            </p:cNvSpPr>
            <p:nvPr/>
          </p:nvSpPr>
          <p:spPr bwMode="auto">
            <a:xfrm>
              <a:off x="4219575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7" name="Line 140"/>
            <p:cNvSpPr>
              <a:spLocks noChangeShapeType="1"/>
            </p:cNvSpPr>
            <p:nvPr/>
          </p:nvSpPr>
          <p:spPr bwMode="auto">
            <a:xfrm flipV="1">
              <a:off x="4529138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8" name="Line 141"/>
            <p:cNvSpPr>
              <a:spLocks noChangeShapeType="1"/>
            </p:cNvSpPr>
            <p:nvPr/>
          </p:nvSpPr>
          <p:spPr bwMode="auto">
            <a:xfrm>
              <a:off x="4529138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9" name="Line 142"/>
            <p:cNvSpPr>
              <a:spLocks noChangeShapeType="1"/>
            </p:cNvSpPr>
            <p:nvPr/>
          </p:nvSpPr>
          <p:spPr bwMode="auto">
            <a:xfrm flipV="1">
              <a:off x="4840288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0" name="Line 143"/>
            <p:cNvSpPr>
              <a:spLocks noChangeShapeType="1"/>
            </p:cNvSpPr>
            <p:nvPr/>
          </p:nvSpPr>
          <p:spPr bwMode="auto">
            <a:xfrm>
              <a:off x="4840288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1" name="Line 144"/>
            <p:cNvSpPr>
              <a:spLocks noChangeShapeType="1"/>
            </p:cNvSpPr>
            <p:nvPr/>
          </p:nvSpPr>
          <p:spPr bwMode="auto">
            <a:xfrm flipV="1">
              <a:off x="5153025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2" name="Line 145"/>
            <p:cNvSpPr>
              <a:spLocks noChangeShapeType="1"/>
            </p:cNvSpPr>
            <p:nvPr/>
          </p:nvSpPr>
          <p:spPr bwMode="auto">
            <a:xfrm>
              <a:off x="5153025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3" name="Line 146"/>
            <p:cNvSpPr>
              <a:spLocks noChangeShapeType="1"/>
            </p:cNvSpPr>
            <p:nvPr/>
          </p:nvSpPr>
          <p:spPr bwMode="auto">
            <a:xfrm flipV="1">
              <a:off x="5462588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4" name="Line 147"/>
            <p:cNvSpPr>
              <a:spLocks noChangeShapeType="1"/>
            </p:cNvSpPr>
            <p:nvPr/>
          </p:nvSpPr>
          <p:spPr bwMode="auto">
            <a:xfrm>
              <a:off x="5462588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5" name="Line 148"/>
            <p:cNvSpPr>
              <a:spLocks noChangeShapeType="1"/>
            </p:cNvSpPr>
            <p:nvPr/>
          </p:nvSpPr>
          <p:spPr bwMode="auto">
            <a:xfrm flipV="1">
              <a:off x="5773738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6" name="Line 149"/>
            <p:cNvSpPr>
              <a:spLocks noChangeShapeType="1"/>
            </p:cNvSpPr>
            <p:nvPr/>
          </p:nvSpPr>
          <p:spPr bwMode="auto">
            <a:xfrm>
              <a:off x="5773738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7" name="Line 150"/>
            <p:cNvSpPr>
              <a:spLocks noChangeShapeType="1"/>
            </p:cNvSpPr>
            <p:nvPr/>
          </p:nvSpPr>
          <p:spPr bwMode="auto">
            <a:xfrm>
              <a:off x="2665413" y="576103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8" name="Line 151"/>
            <p:cNvSpPr>
              <a:spLocks noChangeShapeType="1"/>
            </p:cNvSpPr>
            <p:nvPr/>
          </p:nvSpPr>
          <p:spPr bwMode="auto">
            <a:xfrm flipH="1">
              <a:off x="5743575" y="576103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9" name="Line 152"/>
            <p:cNvSpPr>
              <a:spLocks noChangeShapeType="1"/>
            </p:cNvSpPr>
            <p:nvPr/>
          </p:nvSpPr>
          <p:spPr bwMode="auto">
            <a:xfrm>
              <a:off x="2665413" y="55848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0" name="Line 153"/>
            <p:cNvSpPr>
              <a:spLocks noChangeShapeType="1"/>
            </p:cNvSpPr>
            <p:nvPr/>
          </p:nvSpPr>
          <p:spPr bwMode="auto">
            <a:xfrm flipH="1">
              <a:off x="5743575" y="55848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1" name="Line 154"/>
            <p:cNvSpPr>
              <a:spLocks noChangeShapeType="1"/>
            </p:cNvSpPr>
            <p:nvPr/>
          </p:nvSpPr>
          <p:spPr bwMode="auto">
            <a:xfrm>
              <a:off x="2665413" y="54102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2" name="Line 155"/>
            <p:cNvSpPr>
              <a:spLocks noChangeShapeType="1"/>
            </p:cNvSpPr>
            <p:nvPr/>
          </p:nvSpPr>
          <p:spPr bwMode="auto">
            <a:xfrm flipH="1">
              <a:off x="5743575" y="54102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3" name="Line 156"/>
            <p:cNvSpPr>
              <a:spLocks noChangeShapeType="1"/>
            </p:cNvSpPr>
            <p:nvPr/>
          </p:nvSpPr>
          <p:spPr bwMode="auto">
            <a:xfrm>
              <a:off x="2665413" y="52339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4" name="Line 157"/>
            <p:cNvSpPr>
              <a:spLocks noChangeShapeType="1"/>
            </p:cNvSpPr>
            <p:nvPr/>
          </p:nvSpPr>
          <p:spPr bwMode="auto">
            <a:xfrm flipH="1">
              <a:off x="5743575" y="52339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5" name="Line 158"/>
            <p:cNvSpPr>
              <a:spLocks noChangeShapeType="1"/>
            </p:cNvSpPr>
            <p:nvPr/>
          </p:nvSpPr>
          <p:spPr bwMode="auto">
            <a:xfrm>
              <a:off x="2665413" y="50546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6" name="Line 159"/>
            <p:cNvSpPr>
              <a:spLocks noChangeShapeType="1"/>
            </p:cNvSpPr>
            <p:nvPr/>
          </p:nvSpPr>
          <p:spPr bwMode="auto">
            <a:xfrm flipH="1">
              <a:off x="5743575" y="50546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7" name="Line 160"/>
            <p:cNvSpPr>
              <a:spLocks noChangeShapeType="1"/>
            </p:cNvSpPr>
            <p:nvPr/>
          </p:nvSpPr>
          <p:spPr bwMode="auto">
            <a:xfrm>
              <a:off x="2665413" y="48783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8" name="Line 161"/>
            <p:cNvSpPr>
              <a:spLocks noChangeShapeType="1"/>
            </p:cNvSpPr>
            <p:nvPr/>
          </p:nvSpPr>
          <p:spPr bwMode="auto">
            <a:xfrm flipH="1">
              <a:off x="5743575" y="48783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9" name="Line 162"/>
            <p:cNvSpPr>
              <a:spLocks noChangeShapeType="1"/>
            </p:cNvSpPr>
            <p:nvPr/>
          </p:nvSpPr>
          <p:spPr bwMode="auto">
            <a:xfrm>
              <a:off x="2665413" y="47037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0" name="Line 163"/>
            <p:cNvSpPr>
              <a:spLocks noChangeShapeType="1"/>
            </p:cNvSpPr>
            <p:nvPr/>
          </p:nvSpPr>
          <p:spPr bwMode="auto">
            <a:xfrm flipH="1">
              <a:off x="5743575" y="47037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1" name="Line 164"/>
            <p:cNvSpPr>
              <a:spLocks noChangeShapeType="1"/>
            </p:cNvSpPr>
            <p:nvPr/>
          </p:nvSpPr>
          <p:spPr bwMode="auto">
            <a:xfrm>
              <a:off x="2665413" y="45259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2" name="Line 165"/>
            <p:cNvSpPr>
              <a:spLocks noChangeShapeType="1"/>
            </p:cNvSpPr>
            <p:nvPr/>
          </p:nvSpPr>
          <p:spPr bwMode="auto">
            <a:xfrm flipH="1">
              <a:off x="5743575" y="45259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3" name="Line 166"/>
            <p:cNvSpPr>
              <a:spLocks noChangeShapeType="1"/>
            </p:cNvSpPr>
            <p:nvPr/>
          </p:nvSpPr>
          <p:spPr bwMode="auto">
            <a:xfrm>
              <a:off x="2665413" y="5937251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4" name="Line 167"/>
            <p:cNvSpPr>
              <a:spLocks noChangeShapeType="1"/>
            </p:cNvSpPr>
            <p:nvPr/>
          </p:nvSpPr>
          <p:spPr bwMode="auto">
            <a:xfrm>
              <a:off x="2665413" y="4525963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5" name="Line 168"/>
            <p:cNvSpPr>
              <a:spLocks noChangeShapeType="1"/>
            </p:cNvSpPr>
            <p:nvPr/>
          </p:nvSpPr>
          <p:spPr bwMode="auto">
            <a:xfrm flipV="1">
              <a:off x="2665413" y="4525963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6" name="Line 169"/>
            <p:cNvSpPr>
              <a:spLocks noChangeShapeType="1"/>
            </p:cNvSpPr>
            <p:nvPr/>
          </p:nvSpPr>
          <p:spPr bwMode="auto">
            <a:xfrm flipV="1">
              <a:off x="5775325" y="4525963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167" name="テキスト ボックス 166"/>
          <p:cNvSpPr txBox="1"/>
          <p:nvPr/>
        </p:nvSpPr>
        <p:spPr>
          <a:xfrm>
            <a:off x="3982372" y="566586"/>
            <a:ext cx="1606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入力行列 </a:t>
            </a:r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(</a:t>
            </a:r>
            <a:r>
              <a:rPr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混合音</a:t>
            </a:r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)</a:t>
            </a:r>
            <a:endParaRPr kumimoji="1" lang="ja-JP" altLang="en-US" sz="14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68" name="テキスト ボックス 167"/>
          <p:cNvSpPr txBox="1"/>
          <p:nvPr/>
        </p:nvSpPr>
        <p:spPr>
          <a:xfrm>
            <a:off x="2050399" y="2207586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dirty="0">
                <a:latin typeface="小塚明朝 Pr6N R" pitchFamily="18" charset="-128"/>
                <a:ea typeface="小塚明朝 Pr6N R" pitchFamily="18" charset="-128"/>
              </a:rPr>
              <a:t>低ランク</a:t>
            </a:r>
            <a:r>
              <a:rPr kumimoji="1"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行列 </a:t>
            </a:r>
            <a:r>
              <a:rPr kumimoji="1"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(</a:t>
            </a:r>
            <a:r>
              <a:rPr kumimoji="1"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伴奏音</a:t>
            </a:r>
            <a:r>
              <a:rPr kumimoji="1"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)</a:t>
            </a:r>
            <a:endParaRPr kumimoji="1" lang="ja-JP" altLang="en-US" sz="14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2140169" y="3584664"/>
            <a:ext cx="1786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スパース行列 </a:t>
            </a:r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(</a:t>
            </a:r>
            <a:r>
              <a:rPr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歌声</a:t>
            </a:r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)</a:t>
            </a:r>
            <a:endParaRPr kumimoji="1" lang="ja-JP" altLang="en-US" sz="14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2983226" y="720012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1" name="テキスト ボックス 170"/>
          <p:cNvSpPr txBox="1"/>
          <p:nvPr/>
        </p:nvSpPr>
        <p:spPr>
          <a:xfrm>
            <a:off x="2983226" y="192386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0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2" name="テキスト ボックス 171"/>
          <p:cNvSpPr txBox="1"/>
          <p:nvPr/>
        </p:nvSpPr>
        <p:spPr>
          <a:xfrm>
            <a:off x="2979062" y="1423274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6148968" y="1923866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10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3699882" y="192386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2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5" name="テキスト ボックス 174"/>
          <p:cNvSpPr txBox="1"/>
          <p:nvPr/>
        </p:nvSpPr>
        <p:spPr>
          <a:xfrm>
            <a:off x="4332844" y="192386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6" name="テキスト ボックス 175"/>
          <p:cNvSpPr txBox="1"/>
          <p:nvPr/>
        </p:nvSpPr>
        <p:spPr>
          <a:xfrm>
            <a:off x="4945976" y="192386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6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7" name="テキスト ボックス 176"/>
          <p:cNvSpPr txBox="1"/>
          <p:nvPr/>
        </p:nvSpPr>
        <p:spPr>
          <a:xfrm>
            <a:off x="5575514" y="192386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6364992" y="1916832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[s]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9" name="テキスト ボックス 178"/>
          <p:cNvSpPr txBox="1"/>
          <p:nvPr/>
        </p:nvSpPr>
        <p:spPr>
          <a:xfrm>
            <a:off x="2560924" y="715587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[kHz]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56" name="テキスト ボックス 255"/>
          <p:cNvSpPr txBox="1"/>
          <p:nvPr/>
        </p:nvSpPr>
        <p:spPr>
          <a:xfrm>
            <a:off x="5111576" y="2207586"/>
            <a:ext cx="2863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時間方向に滑らかな行列 </a:t>
            </a:r>
            <a:r>
              <a:rPr kumimoji="1"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(</a:t>
            </a:r>
            <a:r>
              <a:rPr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調波音</a:t>
            </a:r>
            <a:r>
              <a:rPr kumimoji="1"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)</a:t>
            </a:r>
            <a:endParaRPr kumimoji="1" lang="ja-JP" altLang="en-US" sz="14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57" name="テキスト ボックス 256"/>
          <p:cNvSpPr txBox="1"/>
          <p:nvPr/>
        </p:nvSpPr>
        <p:spPr>
          <a:xfrm>
            <a:off x="4932040" y="3584664"/>
            <a:ext cx="3222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周波数方向に滑らかな行列 </a:t>
            </a:r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(</a:t>
            </a:r>
            <a:r>
              <a:rPr lang="ja-JP" altLang="en-US" sz="1400" dirty="0">
                <a:latin typeface="小塚明朝 Pr6N R" pitchFamily="18" charset="-128"/>
                <a:ea typeface="小塚明朝 Pr6N R" pitchFamily="18" charset="-128"/>
              </a:rPr>
              <a:t>打楽器音</a:t>
            </a:r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)</a:t>
            </a:r>
            <a:endParaRPr kumimoji="1" lang="ja-JP" altLang="en-US" sz="1400" dirty="0">
              <a:latin typeface="小塚明朝 Pr6N R" pitchFamily="18" charset="-128"/>
              <a:ea typeface="小塚明朝 Pr6N R" pitchFamily="18" charset="-128"/>
            </a:endParaRPr>
          </a:p>
        </p:txBody>
      </p:sp>
      <p:grpSp>
        <p:nvGrpSpPr>
          <p:cNvPr id="288" name="グループ化 287"/>
          <p:cNvGrpSpPr/>
          <p:nvPr/>
        </p:nvGrpSpPr>
        <p:grpSpPr>
          <a:xfrm>
            <a:off x="4978551" y="2494846"/>
            <a:ext cx="3104335" cy="1073053"/>
            <a:chOff x="7575550" y="2979738"/>
            <a:chExt cx="2881313" cy="1152525"/>
          </a:xfrm>
        </p:grpSpPr>
        <p:sp>
          <p:nvSpPr>
            <p:cNvPr id="289" name="Rectangle 236"/>
            <p:cNvSpPr>
              <a:spLocks noChangeArrowheads="1"/>
            </p:cNvSpPr>
            <p:nvPr/>
          </p:nvSpPr>
          <p:spPr bwMode="auto">
            <a:xfrm>
              <a:off x="7575550" y="2979738"/>
              <a:ext cx="2881313" cy="1152525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0" name="Line 237"/>
            <p:cNvSpPr>
              <a:spLocks noChangeShapeType="1"/>
            </p:cNvSpPr>
            <p:nvPr/>
          </p:nvSpPr>
          <p:spPr bwMode="auto">
            <a:xfrm flipV="1">
              <a:off x="7575550" y="2979738"/>
              <a:ext cx="0" cy="115252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1" name="Line 238"/>
            <p:cNvSpPr>
              <a:spLocks noChangeShapeType="1"/>
            </p:cNvSpPr>
            <p:nvPr/>
          </p:nvSpPr>
          <p:spPr bwMode="auto">
            <a:xfrm>
              <a:off x="7575550" y="2979738"/>
              <a:ext cx="28813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2" name="Line 239"/>
            <p:cNvSpPr>
              <a:spLocks noChangeShapeType="1"/>
            </p:cNvSpPr>
            <p:nvPr/>
          </p:nvSpPr>
          <p:spPr bwMode="auto">
            <a:xfrm>
              <a:off x="10456863" y="2979738"/>
              <a:ext cx="0" cy="115252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3" name="Line 240"/>
            <p:cNvSpPr>
              <a:spLocks noChangeShapeType="1"/>
            </p:cNvSpPr>
            <p:nvPr/>
          </p:nvSpPr>
          <p:spPr bwMode="auto">
            <a:xfrm flipH="1">
              <a:off x="7575550" y="4132263"/>
              <a:ext cx="28813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94" name="Picture 24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138" y="2981325"/>
              <a:ext cx="2879725" cy="1150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5" name="Rectangle 242"/>
            <p:cNvSpPr>
              <a:spLocks noChangeArrowheads="1"/>
            </p:cNvSpPr>
            <p:nvPr/>
          </p:nvSpPr>
          <p:spPr bwMode="auto">
            <a:xfrm>
              <a:off x="7577138" y="2981325"/>
              <a:ext cx="2879725" cy="1150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96" name="Picture 24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138" y="2981325"/>
              <a:ext cx="2879725" cy="1150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" name="Line 244"/>
            <p:cNvSpPr>
              <a:spLocks noChangeShapeType="1"/>
            </p:cNvSpPr>
            <p:nvPr/>
          </p:nvSpPr>
          <p:spPr bwMode="auto">
            <a:xfrm>
              <a:off x="7575550" y="4132263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8" name="Line 245"/>
            <p:cNvSpPr>
              <a:spLocks noChangeShapeType="1"/>
            </p:cNvSpPr>
            <p:nvPr/>
          </p:nvSpPr>
          <p:spPr bwMode="auto">
            <a:xfrm>
              <a:off x="7575550" y="2979738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9" name="Line 246"/>
            <p:cNvSpPr>
              <a:spLocks noChangeShapeType="1"/>
            </p:cNvSpPr>
            <p:nvPr/>
          </p:nvSpPr>
          <p:spPr bwMode="auto">
            <a:xfrm flipV="1">
              <a:off x="7575550" y="2979738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0" name="Line 247"/>
            <p:cNvSpPr>
              <a:spLocks noChangeShapeType="1"/>
            </p:cNvSpPr>
            <p:nvPr/>
          </p:nvSpPr>
          <p:spPr bwMode="auto">
            <a:xfrm flipV="1">
              <a:off x="10456863" y="2979738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1" name="Line 248"/>
            <p:cNvSpPr>
              <a:spLocks noChangeShapeType="1"/>
            </p:cNvSpPr>
            <p:nvPr/>
          </p:nvSpPr>
          <p:spPr bwMode="auto">
            <a:xfrm>
              <a:off x="7575550" y="4132263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2" name="Line 249"/>
            <p:cNvSpPr>
              <a:spLocks noChangeShapeType="1"/>
            </p:cNvSpPr>
            <p:nvPr/>
          </p:nvSpPr>
          <p:spPr bwMode="auto">
            <a:xfrm flipV="1">
              <a:off x="7575550" y="2979738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3" name="Line 250"/>
            <p:cNvSpPr>
              <a:spLocks noChangeShapeType="1"/>
            </p:cNvSpPr>
            <p:nvPr/>
          </p:nvSpPr>
          <p:spPr bwMode="auto">
            <a:xfrm flipV="1">
              <a:off x="7861300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4" name="Line 251"/>
            <p:cNvSpPr>
              <a:spLocks noChangeShapeType="1"/>
            </p:cNvSpPr>
            <p:nvPr/>
          </p:nvSpPr>
          <p:spPr bwMode="auto">
            <a:xfrm>
              <a:off x="7861300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5" name="Line 252"/>
            <p:cNvSpPr>
              <a:spLocks noChangeShapeType="1"/>
            </p:cNvSpPr>
            <p:nvPr/>
          </p:nvSpPr>
          <p:spPr bwMode="auto">
            <a:xfrm flipV="1">
              <a:off x="8148638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6" name="Line 253"/>
            <p:cNvSpPr>
              <a:spLocks noChangeShapeType="1"/>
            </p:cNvSpPr>
            <p:nvPr/>
          </p:nvSpPr>
          <p:spPr bwMode="auto">
            <a:xfrm>
              <a:off x="8148638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7" name="Line 254"/>
            <p:cNvSpPr>
              <a:spLocks noChangeShapeType="1"/>
            </p:cNvSpPr>
            <p:nvPr/>
          </p:nvSpPr>
          <p:spPr bwMode="auto">
            <a:xfrm flipV="1">
              <a:off x="8437563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8" name="Line 255"/>
            <p:cNvSpPr>
              <a:spLocks noChangeShapeType="1"/>
            </p:cNvSpPr>
            <p:nvPr/>
          </p:nvSpPr>
          <p:spPr bwMode="auto">
            <a:xfrm>
              <a:off x="8437563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9" name="Line 256"/>
            <p:cNvSpPr>
              <a:spLocks noChangeShapeType="1"/>
            </p:cNvSpPr>
            <p:nvPr/>
          </p:nvSpPr>
          <p:spPr bwMode="auto">
            <a:xfrm flipV="1">
              <a:off x="8726488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0" name="Line 257"/>
            <p:cNvSpPr>
              <a:spLocks noChangeShapeType="1"/>
            </p:cNvSpPr>
            <p:nvPr/>
          </p:nvSpPr>
          <p:spPr bwMode="auto">
            <a:xfrm>
              <a:off x="8726488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1" name="Line 258"/>
            <p:cNvSpPr>
              <a:spLocks noChangeShapeType="1"/>
            </p:cNvSpPr>
            <p:nvPr/>
          </p:nvSpPr>
          <p:spPr bwMode="auto">
            <a:xfrm flipV="1">
              <a:off x="9013825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2" name="Line 259"/>
            <p:cNvSpPr>
              <a:spLocks noChangeShapeType="1"/>
            </p:cNvSpPr>
            <p:nvPr/>
          </p:nvSpPr>
          <p:spPr bwMode="auto">
            <a:xfrm>
              <a:off x="9013825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3" name="Line 260"/>
            <p:cNvSpPr>
              <a:spLocks noChangeShapeType="1"/>
            </p:cNvSpPr>
            <p:nvPr/>
          </p:nvSpPr>
          <p:spPr bwMode="auto">
            <a:xfrm flipV="1">
              <a:off x="9302750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4" name="Line 261"/>
            <p:cNvSpPr>
              <a:spLocks noChangeShapeType="1"/>
            </p:cNvSpPr>
            <p:nvPr/>
          </p:nvSpPr>
          <p:spPr bwMode="auto">
            <a:xfrm>
              <a:off x="9302750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5" name="Line 262"/>
            <p:cNvSpPr>
              <a:spLocks noChangeShapeType="1"/>
            </p:cNvSpPr>
            <p:nvPr/>
          </p:nvSpPr>
          <p:spPr bwMode="auto">
            <a:xfrm flipV="1">
              <a:off x="9590088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6" name="Line 263"/>
            <p:cNvSpPr>
              <a:spLocks noChangeShapeType="1"/>
            </p:cNvSpPr>
            <p:nvPr/>
          </p:nvSpPr>
          <p:spPr bwMode="auto">
            <a:xfrm>
              <a:off x="9590088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7" name="Line 264"/>
            <p:cNvSpPr>
              <a:spLocks noChangeShapeType="1"/>
            </p:cNvSpPr>
            <p:nvPr/>
          </p:nvSpPr>
          <p:spPr bwMode="auto">
            <a:xfrm flipV="1">
              <a:off x="9877425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8" name="Line 265"/>
            <p:cNvSpPr>
              <a:spLocks noChangeShapeType="1"/>
            </p:cNvSpPr>
            <p:nvPr/>
          </p:nvSpPr>
          <p:spPr bwMode="auto">
            <a:xfrm>
              <a:off x="9877425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9" name="Line 266"/>
            <p:cNvSpPr>
              <a:spLocks noChangeShapeType="1"/>
            </p:cNvSpPr>
            <p:nvPr/>
          </p:nvSpPr>
          <p:spPr bwMode="auto">
            <a:xfrm flipV="1">
              <a:off x="10167938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0" name="Line 267"/>
            <p:cNvSpPr>
              <a:spLocks noChangeShapeType="1"/>
            </p:cNvSpPr>
            <p:nvPr/>
          </p:nvSpPr>
          <p:spPr bwMode="auto">
            <a:xfrm>
              <a:off x="10167938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1" name="Line 268"/>
            <p:cNvSpPr>
              <a:spLocks noChangeShapeType="1"/>
            </p:cNvSpPr>
            <p:nvPr/>
          </p:nvSpPr>
          <p:spPr bwMode="auto">
            <a:xfrm flipV="1">
              <a:off x="10455275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2" name="Line 269"/>
            <p:cNvSpPr>
              <a:spLocks noChangeShapeType="1"/>
            </p:cNvSpPr>
            <p:nvPr/>
          </p:nvSpPr>
          <p:spPr bwMode="auto">
            <a:xfrm>
              <a:off x="10455275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3" name="Line 270"/>
            <p:cNvSpPr>
              <a:spLocks noChangeShapeType="1"/>
            </p:cNvSpPr>
            <p:nvPr/>
          </p:nvSpPr>
          <p:spPr bwMode="auto">
            <a:xfrm>
              <a:off x="7575550" y="39893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4" name="Line 271"/>
            <p:cNvSpPr>
              <a:spLocks noChangeShapeType="1"/>
            </p:cNvSpPr>
            <p:nvPr/>
          </p:nvSpPr>
          <p:spPr bwMode="auto">
            <a:xfrm flipH="1">
              <a:off x="10428288" y="39893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5" name="Line 272"/>
            <p:cNvSpPr>
              <a:spLocks noChangeShapeType="1"/>
            </p:cNvSpPr>
            <p:nvPr/>
          </p:nvSpPr>
          <p:spPr bwMode="auto">
            <a:xfrm>
              <a:off x="7575550" y="38449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6" name="Line 273"/>
            <p:cNvSpPr>
              <a:spLocks noChangeShapeType="1"/>
            </p:cNvSpPr>
            <p:nvPr/>
          </p:nvSpPr>
          <p:spPr bwMode="auto">
            <a:xfrm flipH="1">
              <a:off x="10428288" y="38449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7" name="Line 274"/>
            <p:cNvSpPr>
              <a:spLocks noChangeShapeType="1"/>
            </p:cNvSpPr>
            <p:nvPr/>
          </p:nvSpPr>
          <p:spPr bwMode="auto">
            <a:xfrm>
              <a:off x="7575550" y="3700463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8" name="Line 275"/>
            <p:cNvSpPr>
              <a:spLocks noChangeShapeType="1"/>
            </p:cNvSpPr>
            <p:nvPr/>
          </p:nvSpPr>
          <p:spPr bwMode="auto">
            <a:xfrm flipH="1">
              <a:off x="10428288" y="3700463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9" name="Line 276"/>
            <p:cNvSpPr>
              <a:spLocks noChangeShapeType="1"/>
            </p:cNvSpPr>
            <p:nvPr/>
          </p:nvSpPr>
          <p:spPr bwMode="auto">
            <a:xfrm>
              <a:off x="7575550" y="3556000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0" name="Line 277"/>
            <p:cNvSpPr>
              <a:spLocks noChangeShapeType="1"/>
            </p:cNvSpPr>
            <p:nvPr/>
          </p:nvSpPr>
          <p:spPr bwMode="auto">
            <a:xfrm flipH="1">
              <a:off x="10428288" y="3556000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1" name="Line 278"/>
            <p:cNvSpPr>
              <a:spLocks noChangeShapeType="1"/>
            </p:cNvSpPr>
            <p:nvPr/>
          </p:nvSpPr>
          <p:spPr bwMode="auto">
            <a:xfrm>
              <a:off x="7575550" y="34131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2" name="Line 279"/>
            <p:cNvSpPr>
              <a:spLocks noChangeShapeType="1"/>
            </p:cNvSpPr>
            <p:nvPr/>
          </p:nvSpPr>
          <p:spPr bwMode="auto">
            <a:xfrm flipH="1">
              <a:off x="10428288" y="34131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3" name="Line 280"/>
            <p:cNvSpPr>
              <a:spLocks noChangeShapeType="1"/>
            </p:cNvSpPr>
            <p:nvPr/>
          </p:nvSpPr>
          <p:spPr bwMode="auto">
            <a:xfrm>
              <a:off x="7575550" y="3268663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4" name="Line 281"/>
            <p:cNvSpPr>
              <a:spLocks noChangeShapeType="1"/>
            </p:cNvSpPr>
            <p:nvPr/>
          </p:nvSpPr>
          <p:spPr bwMode="auto">
            <a:xfrm flipH="1">
              <a:off x="10428288" y="3268663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5" name="Line 282"/>
            <p:cNvSpPr>
              <a:spLocks noChangeShapeType="1"/>
            </p:cNvSpPr>
            <p:nvPr/>
          </p:nvSpPr>
          <p:spPr bwMode="auto">
            <a:xfrm>
              <a:off x="7575550" y="3124200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6" name="Line 283"/>
            <p:cNvSpPr>
              <a:spLocks noChangeShapeType="1"/>
            </p:cNvSpPr>
            <p:nvPr/>
          </p:nvSpPr>
          <p:spPr bwMode="auto">
            <a:xfrm flipH="1">
              <a:off x="10428288" y="3124200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7" name="Line 284"/>
            <p:cNvSpPr>
              <a:spLocks noChangeShapeType="1"/>
            </p:cNvSpPr>
            <p:nvPr/>
          </p:nvSpPr>
          <p:spPr bwMode="auto">
            <a:xfrm>
              <a:off x="7575550" y="29813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8" name="Line 285"/>
            <p:cNvSpPr>
              <a:spLocks noChangeShapeType="1"/>
            </p:cNvSpPr>
            <p:nvPr/>
          </p:nvSpPr>
          <p:spPr bwMode="auto">
            <a:xfrm flipH="1">
              <a:off x="10428288" y="29813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9" name="Line 286"/>
            <p:cNvSpPr>
              <a:spLocks noChangeShapeType="1"/>
            </p:cNvSpPr>
            <p:nvPr/>
          </p:nvSpPr>
          <p:spPr bwMode="auto">
            <a:xfrm>
              <a:off x="7575550" y="4132263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0" name="Line 287"/>
            <p:cNvSpPr>
              <a:spLocks noChangeShapeType="1"/>
            </p:cNvSpPr>
            <p:nvPr/>
          </p:nvSpPr>
          <p:spPr bwMode="auto">
            <a:xfrm>
              <a:off x="7575550" y="2979738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1" name="Line 288"/>
            <p:cNvSpPr>
              <a:spLocks noChangeShapeType="1"/>
            </p:cNvSpPr>
            <p:nvPr/>
          </p:nvSpPr>
          <p:spPr bwMode="auto">
            <a:xfrm flipV="1">
              <a:off x="7575550" y="2979738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2" name="Line 289"/>
            <p:cNvSpPr>
              <a:spLocks noChangeShapeType="1"/>
            </p:cNvSpPr>
            <p:nvPr/>
          </p:nvSpPr>
          <p:spPr bwMode="auto">
            <a:xfrm flipV="1">
              <a:off x="10456863" y="2979738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343" name="グループ化 342"/>
          <p:cNvGrpSpPr/>
          <p:nvPr/>
        </p:nvGrpSpPr>
        <p:grpSpPr>
          <a:xfrm>
            <a:off x="4978551" y="3872962"/>
            <a:ext cx="3104335" cy="1073053"/>
            <a:chOff x="7575550" y="4581525"/>
            <a:chExt cx="2881313" cy="1152525"/>
          </a:xfrm>
        </p:grpSpPr>
        <p:sp>
          <p:nvSpPr>
            <p:cNvPr id="344" name="Rectangle 290"/>
            <p:cNvSpPr>
              <a:spLocks noChangeArrowheads="1"/>
            </p:cNvSpPr>
            <p:nvPr/>
          </p:nvSpPr>
          <p:spPr bwMode="auto">
            <a:xfrm>
              <a:off x="7575550" y="4581525"/>
              <a:ext cx="2881313" cy="1152525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5" name="Line 291"/>
            <p:cNvSpPr>
              <a:spLocks noChangeShapeType="1"/>
            </p:cNvSpPr>
            <p:nvPr/>
          </p:nvSpPr>
          <p:spPr bwMode="auto">
            <a:xfrm flipV="1">
              <a:off x="7575550" y="4581525"/>
              <a:ext cx="0" cy="115252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6" name="Line 292"/>
            <p:cNvSpPr>
              <a:spLocks noChangeShapeType="1"/>
            </p:cNvSpPr>
            <p:nvPr/>
          </p:nvSpPr>
          <p:spPr bwMode="auto">
            <a:xfrm>
              <a:off x="7575550" y="4581525"/>
              <a:ext cx="28813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7" name="Line 293"/>
            <p:cNvSpPr>
              <a:spLocks noChangeShapeType="1"/>
            </p:cNvSpPr>
            <p:nvPr/>
          </p:nvSpPr>
          <p:spPr bwMode="auto">
            <a:xfrm>
              <a:off x="10456863" y="4581525"/>
              <a:ext cx="0" cy="115252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8" name="Line 294"/>
            <p:cNvSpPr>
              <a:spLocks noChangeShapeType="1"/>
            </p:cNvSpPr>
            <p:nvPr/>
          </p:nvSpPr>
          <p:spPr bwMode="auto">
            <a:xfrm flipH="1">
              <a:off x="7575550" y="5734050"/>
              <a:ext cx="28813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349" name="Picture 29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138" y="4581525"/>
              <a:ext cx="2879725" cy="1152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0" name="Rectangle 296"/>
            <p:cNvSpPr>
              <a:spLocks noChangeArrowheads="1"/>
            </p:cNvSpPr>
            <p:nvPr/>
          </p:nvSpPr>
          <p:spPr bwMode="auto">
            <a:xfrm>
              <a:off x="7577138" y="4581525"/>
              <a:ext cx="2879725" cy="11525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351" name="Picture 29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138" y="4581525"/>
              <a:ext cx="2879725" cy="1152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2" name="Line 298"/>
            <p:cNvSpPr>
              <a:spLocks noChangeShapeType="1"/>
            </p:cNvSpPr>
            <p:nvPr/>
          </p:nvSpPr>
          <p:spPr bwMode="auto">
            <a:xfrm>
              <a:off x="7575550" y="5734050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53" name="Line 299"/>
            <p:cNvSpPr>
              <a:spLocks noChangeShapeType="1"/>
            </p:cNvSpPr>
            <p:nvPr/>
          </p:nvSpPr>
          <p:spPr bwMode="auto">
            <a:xfrm>
              <a:off x="7575550" y="4581525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54" name="Line 300"/>
            <p:cNvSpPr>
              <a:spLocks noChangeShapeType="1"/>
            </p:cNvSpPr>
            <p:nvPr/>
          </p:nvSpPr>
          <p:spPr bwMode="auto">
            <a:xfrm flipV="1">
              <a:off x="7575550" y="4581525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55" name="Line 301"/>
            <p:cNvSpPr>
              <a:spLocks noChangeShapeType="1"/>
            </p:cNvSpPr>
            <p:nvPr/>
          </p:nvSpPr>
          <p:spPr bwMode="auto">
            <a:xfrm flipV="1">
              <a:off x="10456863" y="4581525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56" name="Line 302"/>
            <p:cNvSpPr>
              <a:spLocks noChangeShapeType="1"/>
            </p:cNvSpPr>
            <p:nvPr/>
          </p:nvSpPr>
          <p:spPr bwMode="auto">
            <a:xfrm>
              <a:off x="7575550" y="5734050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57" name="Line 303"/>
            <p:cNvSpPr>
              <a:spLocks noChangeShapeType="1"/>
            </p:cNvSpPr>
            <p:nvPr/>
          </p:nvSpPr>
          <p:spPr bwMode="auto">
            <a:xfrm flipV="1">
              <a:off x="7575550" y="4581525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58" name="Line 304"/>
            <p:cNvSpPr>
              <a:spLocks noChangeShapeType="1"/>
            </p:cNvSpPr>
            <p:nvPr/>
          </p:nvSpPr>
          <p:spPr bwMode="auto">
            <a:xfrm flipV="1">
              <a:off x="7861300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59" name="Line 305"/>
            <p:cNvSpPr>
              <a:spLocks noChangeShapeType="1"/>
            </p:cNvSpPr>
            <p:nvPr/>
          </p:nvSpPr>
          <p:spPr bwMode="auto">
            <a:xfrm>
              <a:off x="7861300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60" name="Line 306"/>
            <p:cNvSpPr>
              <a:spLocks noChangeShapeType="1"/>
            </p:cNvSpPr>
            <p:nvPr/>
          </p:nvSpPr>
          <p:spPr bwMode="auto">
            <a:xfrm flipV="1">
              <a:off x="8148638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61" name="Line 307"/>
            <p:cNvSpPr>
              <a:spLocks noChangeShapeType="1"/>
            </p:cNvSpPr>
            <p:nvPr/>
          </p:nvSpPr>
          <p:spPr bwMode="auto">
            <a:xfrm>
              <a:off x="8148638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62" name="Line 308"/>
            <p:cNvSpPr>
              <a:spLocks noChangeShapeType="1"/>
            </p:cNvSpPr>
            <p:nvPr/>
          </p:nvSpPr>
          <p:spPr bwMode="auto">
            <a:xfrm flipV="1">
              <a:off x="8437563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63" name="Line 309"/>
            <p:cNvSpPr>
              <a:spLocks noChangeShapeType="1"/>
            </p:cNvSpPr>
            <p:nvPr/>
          </p:nvSpPr>
          <p:spPr bwMode="auto">
            <a:xfrm>
              <a:off x="8437563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64" name="Line 310"/>
            <p:cNvSpPr>
              <a:spLocks noChangeShapeType="1"/>
            </p:cNvSpPr>
            <p:nvPr/>
          </p:nvSpPr>
          <p:spPr bwMode="auto">
            <a:xfrm flipV="1">
              <a:off x="8726488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65" name="Line 311"/>
            <p:cNvSpPr>
              <a:spLocks noChangeShapeType="1"/>
            </p:cNvSpPr>
            <p:nvPr/>
          </p:nvSpPr>
          <p:spPr bwMode="auto">
            <a:xfrm>
              <a:off x="8726488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66" name="Line 312"/>
            <p:cNvSpPr>
              <a:spLocks noChangeShapeType="1"/>
            </p:cNvSpPr>
            <p:nvPr/>
          </p:nvSpPr>
          <p:spPr bwMode="auto">
            <a:xfrm flipV="1">
              <a:off x="9013825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67" name="Line 313"/>
            <p:cNvSpPr>
              <a:spLocks noChangeShapeType="1"/>
            </p:cNvSpPr>
            <p:nvPr/>
          </p:nvSpPr>
          <p:spPr bwMode="auto">
            <a:xfrm>
              <a:off x="9013825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68" name="Line 314"/>
            <p:cNvSpPr>
              <a:spLocks noChangeShapeType="1"/>
            </p:cNvSpPr>
            <p:nvPr/>
          </p:nvSpPr>
          <p:spPr bwMode="auto">
            <a:xfrm flipV="1">
              <a:off x="9302750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69" name="Line 315"/>
            <p:cNvSpPr>
              <a:spLocks noChangeShapeType="1"/>
            </p:cNvSpPr>
            <p:nvPr/>
          </p:nvSpPr>
          <p:spPr bwMode="auto">
            <a:xfrm>
              <a:off x="9302750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0" name="Line 316"/>
            <p:cNvSpPr>
              <a:spLocks noChangeShapeType="1"/>
            </p:cNvSpPr>
            <p:nvPr/>
          </p:nvSpPr>
          <p:spPr bwMode="auto">
            <a:xfrm flipV="1">
              <a:off x="9590088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1" name="Line 317"/>
            <p:cNvSpPr>
              <a:spLocks noChangeShapeType="1"/>
            </p:cNvSpPr>
            <p:nvPr/>
          </p:nvSpPr>
          <p:spPr bwMode="auto">
            <a:xfrm>
              <a:off x="9590088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2" name="Line 318"/>
            <p:cNvSpPr>
              <a:spLocks noChangeShapeType="1"/>
            </p:cNvSpPr>
            <p:nvPr/>
          </p:nvSpPr>
          <p:spPr bwMode="auto">
            <a:xfrm flipV="1">
              <a:off x="9877425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3" name="Line 319"/>
            <p:cNvSpPr>
              <a:spLocks noChangeShapeType="1"/>
            </p:cNvSpPr>
            <p:nvPr/>
          </p:nvSpPr>
          <p:spPr bwMode="auto">
            <a:xfrm>
              <a:off x="9877425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4" name="Line 320"/>
            <p:cNvSpPr>
              <a:spLocks noChangeShapeType="1"/>
            </p:cNvSpPr>
            <p:nvPr/>
          </p:nvSpPr>
          <p:spPr bwMode="auto">
            <a:xfrm flipV="1">
              <a:off x="10167938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5" name="Line 321"/>
            <p:cNvSpPr>
              <a:spLocks noChangeShapeType="1"/>
            </p:cNvSpPr>
            <p:nvPr/>
          </p:nvSpPr>
          <p:spPr bwMode="auto">
            <a:xfrm>
              <a:off x="10167938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6" name="Line 322"/>
            <p:cNvSpPr>
              <a:spLocks noChangeShapeType="1"/>
            </p:cNvSpPr>
            <p:nvPr/>
          </p:nvSpPr>
          <p:spPr bwMode="auto">
            <a:xfrm flipV="1">
              <a:off x="10455275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7" name="Line 323"/>
            <p:cNvSpPr>
              <a:spLocks noChangeShapeType="1"/>
            </p:cNvSpPr>
            <p:nvPr/>
          </p:nvSpPr>
          <p:spPr bwMode="auto">
            <a:xfrm>
              <a:off x="10455275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8" name="Line 324"/>
            <p:cNvSpPr>
              <a:spLocks noChangeShapeType="1"/>
            </p:cNvSpPr>
            <p:nvPr/>
          </p:nvSpPr>
          <p:spPr bwMode="auto">
            <a:xfrm>
              <a:off x="7575550" y="55895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9" name="Line 325"/>
            <p:cNvSpPr>
              <a:spLocks noChangeShapeType="1"/>
            </p:cNvSpPr>
            <p:nvPr/>
          </p:nvSpPr>
          <p:spPr bwMode="auto">
            <a:xfrm flipH="1">
              <a:off x="10428288" y="55895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80" name="Line 326"/>
            <p:cNvSpPr>
              <a:spLocks noChangeShapeType="1"/>
            </p:cNvSpPr>
            <p:nvPr/>
          </p:nvSpPr>
          <p:spPr bwMode="auto">
            <a:xfrm>
              <a:off x="7575550" y="54451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81" name="Line 327"/>
            <p:cNvSpPr>
              <a:spLocks noChangeShapeType="1"/>
            </p:cNvSpPr>
            <p:nvPr/>
          </p:nvSpPr>
          <p:spPr bwMode="auto">
            <a:xfrm flipH="1">
              <a:off x="10428288" y="54451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82" name="Line 328"/>
            <p:cNvSpPr>
              <a:spLocks noChangeShapeType="1"/>
            </p:cNvSpPr>
            <p:nvPr/>
          </p:nvSpPr>
          <p:spPr bwMode="auto">
            <a:xfrm>
              <a:off x="7575550" y="5302250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83" name="Line 329"/>
            <p:cNvSpPr>
              <a:spLocks noChangeShapeType="1"/>
            </p:cNvSpPr>
            <p:nvPr/>
          </p:nvSpPr>
          <p:spPr bwMode="auto">
            <a:xfrm flipH="1">
              <a:off x="10428288" y="5302250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84" name="Line 330"/>
            <p:cNvSpPr>
              <a:spLocks noChangeShapeType="1"/>
            </p:cNvSpPr>
            <p:nvPr/>
          </p:nvSpPr>
          <p:spPr bwMode="auto">
            <a:xfrm>
              <a:off x="7575550" y="51577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85" name="Line 331"/>
            <p:cNvSpPr>
              <a:spLocks noChangeShapeType="1"/>
            </p:cNvSpPr>
            <p:nvPr/>
          </p:nvSpPr>
          <p:spPr bwMode="auto">
            <a:xfrm flipH="1">
              <a:off x="10428288" y="51577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86" name="Line 332"/>
            <p:cNvSpPr>
              <a:spLocks noChangeShapeType="1"/>
            </p:cNvSpPr>
            <p:nvPr/>
          </p:nvSpPr>
          <p:spPr bwMode="auto">
            <a:xfrm>
              <a:off x="7575550" y="50133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87" name="Line 333"/>
            <p:cNvSpPr>
              <a:spLocks noChangeShapeType="1"/>
            </p:cNvSpPr>
            <p:nvPr/>
          </p:nvSpPr>
          <p:spPr bwMode="auto">
            <a:xfrm flipH="1">
              <a:off x="10428288" y="50133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88" name="Line 334"/>
            <p:cNvSpPr>
              <a:spLocks noChangeShapeType="1"/>
            </p:cNvSpPr>
            <p:nvPr/>
          </p:nvSpPr>
          <p:spPr bwMode="auto">
            <a:xfrm>
              <a:off x="7575550" y="4868863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89" name="Line 335"/>
            <p:cNvSpPr>
              <a:spLocks noChangeShapeType="1"/>
            </p:cNvSpPr>
            <p:nvPr/>
          </p:nvSpPr>
          <p:spPr bwMode="auto">
            <a:xfrm flipH="1">
              <a:off x="10428288" y="4868863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90" name="Line 336"/>
            <p:cNvSpPr>
              <a:spLocks noChangeShapeType="1"/>
            </p:cNvSpPr>
            <p:nvPr/>
          </p:nvSpPr>
          <p:spPr bwMode="auto">
            <a:xfrm>
              <a:off x="7575550" y="47259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91" name="Line 337"/>
            <p:cNvSpPr>
              <a:spLocks noChangeShapeType="1"/>
            </p:cNvSpPr>
            <p:nvPr/>
          </p:nvSpPr>
          <p:spPr bwMode="auto">
            <a:xfrm flipH="1">
              <a:off x="10428288" y="47259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92" name="Line 338"/>
            <p:cNvSpPr>
              <a:spLocks noChangeShapeType="1"/>
            </p:cNvSpPr>
            <p:nvPr/>
          </p:nvSpPr>
          <p:spPr bwMode="auto">
            <a:xfrm>
              <a:off x="7575550" y="45815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93" name="Line 339"/>
            <p:cNvSpPr>
              <a:spLocks noChangeShapeType="1"/>
            </p:cNvSpPr>
            <p:nvPr/>
          </p:nvSpPr>
          <p:spPr bwMode="auto">
            <a:xfrm flipH="1">
              <a:off x="10428288" y="45815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94" name="Line 340"/>
            <p:cNvSpPr>
              <a:spLocks noChangeShapeType="1"/>
            </p:cNvSpPr>
            <p:nvPr/>
          </p:nvSpPr>
          <p:spPr bwMode="auto">
            <a:xfrm>
              <a:off x="7575550" y="5734050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95" name="Line 341"/>
            <p:cNvSpPr>
              <a:spLocks noChangeShapeType="1"/>
            </p:cNvSpPr>
            <p:nvPr/>
          </p:nvSpPr>
          <p:spPr bwMode="auto">
            <a:xfrm>
              <a:off x="7575550" y="4581525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96" name="Line 342"/>
            <p:cNvSpPr>
              <a:spLocks noChangeShapeType="1"/>
            </p:cNvSpPr>
            <p:nvPr/>
          </p:nvSpPr>
          <p:spPr bwMode="auto">
            <a:xfrm flipV="1">
              <a:off x="7575550" y="4581525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97" name="Line 343"/>
            <p:cNvSpPr>
              <a:spLocks noChangeShapeType="1"/>
            </p:cNvSpPr>
            <p:nvPr/>
          </p:nvSpPr>
          <p:spPr bwMode="auto">
            <a:xfrm flipV="1">
              <a:off x="10456863" y="4581525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cxnSp>
        <p:nvCxnSpPr>
          <p:cNvPr id="399" name="直線コネクタ 398"/>
          <p:cNvCxnSpPr/>
          <p:nvPr/>
        </p:nvCxnSpPr>
        <p:spPr>
          <a:xfrm flipV="1">
            <a:off x="6531574" y="1628800"/>
            <a:ext cx="61744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線コネクタ 400"/>
          <p:cNvCxnSpPr/>
          <p:nvPr/>
        </p:nvCxnSpPr>
        <p:spPr>
          <a:xfrm flipV="1">
            <a:off x="7137372" y="1628801"/>
            <a:ext cx="0" cy="5300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線コネクタ 407"/>
          <p:cNvCxnSpPr/>
          <p:nvPr/>
        </p:nvCxnSpPr>
        <p:spPr>
          <a:xfrm flipV="1">
            <a:off x="2361616" y="1628800"/>
            <a:ext cx="61744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直線コネクタ 409"/>
          <p:cNvCxnSpPr/>
          <p:nvPr/>
        </p:nvCxnSpPr>
        <p:spPr>
          <a:xfrm flipV="1">
            <a:off x="2373264" y="1628800"/>
            <a:ext cx="0" cy="5371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テキスト ボックス 410"/>
          <p:cNvSpPr txBox="1"/>
          <p:nvPr/>
        </p:nvSpPr>
        <p:spPr>
          <a:xfrm>
            <a:off x="6522040" y="132102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dirty="0" err="1" smtClean="0">
                <a:latin typeface="小塚明朝 Pr6N R" pitchFamily="18" charset="-128"/>
                <a:ea typeface="小塚明朝 Pr6N R" pitchFamily="18" charset="-128"/>
              </a:rPr>
              <a:t>HPSS</a:t>
            </a:r>
            <a:endParaRPr kumimoji="1" lang="ja-JP" altLang="en-US" sz="14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412" name="テキスト ボックス 411"/>
          <p:cNvSpPr txBox="1"/>
          <p:nvPr/>
        </p:nvSpPr>
        <p:spPr>
          <a:xfrm>
            <a:off x="2339752" y="132102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RPCA</a:t>
            </a:r>
            <a:endParaRPr kumimoji="1" lang="ja-JP" altLang="en-US" sz="1400" dirty="0">
              <a:latin typeface="小塚明朝 Pr6N R" pitchFamily="18" charset="-128"/>
              <a:ea typeface="小塚明朝 Pr6N R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9476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3228091" y="771834"/>
            <a:ext cx="3109913" cy="1654405"/>
            <a:chOff x="2665413" y="606426"/>
            <a:chExt cx="3109913" cy="1411287"/>
          </a:xfrm>
        </p:grpSpPr>
        <p:sp>
          <p:nvSpPr>
            <p:cNvPr id="3" name="Rectangle 8"/>
            <p:cNvSpPr>
              <a:spLocks noChangeArrowheads="1"/>
            </p:cNvSpPr>
            <p:nvPr/>
          </p:nvSpPr>
          <p:spPr bwMode="auto">
            <a:xfrm>
              <a:off x="2665413" y="606426"/>
              <a:ext cx="3109913" cy="14097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" name="Line 9"/>
            <p:cNvSpPr>
              <a:spLocks noChangeShapeType="1"/>
            </p:cNvSpPr>
            <p:nvPr/>
          </p:nvSpPr>
          <p:spPr bwMode="auto">
            <a:xfrm flipV="1">
              <a:off x="2665413" y="606426"/>
              <a:ext cx="0" cy="14097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" name="Line 10"/>
            <p:cNvSpPr>
              <a:spLocks noChangeShapeType="1"/>
            </p:cNvSpPr>
            <p:nvPr/>
          </p:nvSpPr>
          <p:spPr bwMode="auto">
            <a:xfrm>
              <a:off x="2665413" y="606426"/>
              <a:ext cx="31099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5775325" y="606426"/>
              <a:ext cx="0" cy="14097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" name="Line 12"/>
            <p:cNvSpPr>
              <a:spLocks noChangeShapeType="1"/>
            </p:cNvSpPr>
            <p:nvPr/>
          </p:nvSpPr>
          <p:spPr bwMode="auto">
            <a:xfrm flipH="1">
              <a:off x="2665413" y="2016126"/>
              <a:ext cx="31099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8" name="Picture 1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588" y="608013"/>
              <a:ext cx="3106738" cy="140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2668588" y="608013"/>
              <a:ext cx="3106738" cy="14081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0" name="Picture 1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588" y="608013"/>
              <a:ext cx="3106738" cy="140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Line 16"/>
            <p:cNvSpPr>
              <a:spLocks noChangeShapeType="1"/>
            </p:cNvSpPr>
            <p:nvPr/>
          </p:nvSpPr>
          <p:spPr bwMode="auto">
            <a:xfrm>
              <a:off x="2665413" y="2016126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>
              <a:off x="2665413" y="606426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 flipV="1">
              <a:off x="2665413" y="606426"/>
              <a:ext cx="0" cy="14097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 flipV="1">
              <a:off x="5775325" y="606426"/>
              <a:ext cx="0" cy="14097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2665413" y="2016126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" name="Line 21"/>
            <p:cNvSpPr>
              <a:spLocks noChangeShapeType="1"/>
            </p:cNvSpPr>
            <p:nvPr/>
          </p:nvSpPr>
          <p:spPr bwMode="auto">
            <a:xfrm flipV="1">
              <a:off x="2665413" y="606426"/>
              <a:ext cx="0" cy="14097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" name="Line 22"/>
            <p:cNvSpPr>
              <a:spLocks noChangeShapeType="1"/>
            </p:cNvSpPr>
            <p:nvPr/>
          </p:nvSpPr>
          <p:spPr bwMode="auto">
            <a:xfrm flipV="1">
              <a:off x="2974975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8" name="Line 23"/>
            <p:cNvSpPr>
              <a:spLocks noChangeShapeType="1"/>
            </p:cNvSpPr>
            <p:nvPr/>
          </p:nvSpPr>
          <p:spPr bwMode="auto">
            <a:xfrm>
              <a:off x="2974975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9" name="Line 24"/>
            <p:cNvSpPr>
              <a:spLocks noChangeShapeType="1"/>
            </p:cNvSpPr>
            <p:nvPr/>
          </p:nvSpPr>
          <p:spPr bwMode="auto">
            <a:xfrm flipV="1">
              <a:off x="3287713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" name="Line 25"/>
            <p:cNvSpPr>
              <a:spLocks noChangeShapeType="1"/>
            </p:cNvSpPr>
            <p:nvPr/>
          </p:nvSpPr>
          <p:spPr bwMode="auto">
            <a:xfrm>
              <a:off x="3287713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" name="Line 26"/>
            <p:cNvSpPr>
              <a:spLocks noChangeShapeType="1"/>
            </p:cNvSpPr>
            <p:nvPr/>
          </p:nvSpPr>
          <p:spPr bwMode="auto">
            <a:xfrm flipV="1">
              <a:off x="3597275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" name="Line 27"/>
            <p:cNvSpPr>
              <a:spLocks noChangeShapeType="1"/>
            </p:cNvSpPr>
            <p:nvPr/>
          </p:nvSpPr>
          <p:spPr bwMode="auto">
            <a:xfrm>
              <a:off x="3597275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" name="Line 28"/>
            <p:cNvSpPr>
              <a:spLocks noChangeShapeType="1"/>
            </p:cNvSpPr>
            <p:nvPr/>
          </p:nvSpPr>
          <p:spPr bwMode="auto">
            <a:xfrm flipV="1">
              <a:off x="3908425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" name="Line 29"/>
            <p:cNvSpPr>
              <a:spLocks noChangeShapeType="1"/>
            </p:cNvSpPr>
            <p:nvPr/>
          </p:nvSpPr>
          <p:spPr bwMode="auto">
            <a:xfrm>
              <a:off x="3908425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5" name="Line 30"/>
            <p:cNvSpPr>
              <a:spLocks noChangeShapeType="1"/>
            </p:cNvSpPr>
            <p:nvPr/>
          </p:nvSpPr>
          <p:spPr bwMode="auto">
            <a:xfrm flipV="1">
              <a:off x="4219575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6" name="Line 31"/>
            <p:cNvSpPr>
              <a:spLocks noChangeShapeType="1"/>
            </p:cNvSpPr>
            <p:nvPr/>
          </p:nvSpPr>
          <p:spPr bwMode="auto">
            <a:xfrm>
              <a:off x="4219575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" name="Line 32"/>
            <p:cNvSpPr>
              <a:spLocks noChangeShapeType="1"/>
            </p:cNvSpPr>
            <p:nvPr/>
          </p:nvSpPr>
          <p:spPr bwMode="auto">
            <a:xfrm flipV="1">
              <a:off x="4529138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8" name="Line 33"/>
            <p:cNvSpPr>
              <a:spLocks noChangeShapeType="1"/>
            </p:cNvSpPr>
            <p:nvPr/>
          </p:nvSpPr>
          <p:spPr bwMode="auto">
            <a:xfrm>
              <a:off x="4529138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" name="Line 34"/>
            <p:cNvSpPr>
              <a:spLocks noChangeShapeType="1"/>
            </p:cNvSpPr>
            <p:nvPr/>
          </p:nvSpPr>
          <p:spPr bwMode="auto">
            <a:xfrm flipV="1">
              <a:off x="4840288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" name="Line 35"/>
            <p:cNvSpPr>
              <a:spLocks noChangeShapeType="1"/>
            </p:cNvSpPr>
            <p:nvPr/>
          </p:nvSpPr>
          <p:spPr bwMode="auto">
            <a:xfrm>
              <a:off x="4840288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" name="Line 36"/>
            <p:cNvSpPr>
              <a:spLocks noChangeShapeType="1"/>
            </p:cNvSpPr>
            <p:nvPr/>
          </p:nvSpPr>
          <p:spPr bwMode="auto">
            <a:xfrm flipV="1">
              <a:off x="5153025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" name="Line 37"/>
            <p:cNvSpPr>
              <a:spLocks noChangeShapeType="1"/>
            </p:cNvSpPr>
            <p:nvPr/>
          </p:nvSpPr>
          <p:spPr bwMode="auto">
            <a:xfrm>
              <a:off x="5153025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" name="Line 38"/>
            <p:cNvSpPr>
              <a:spLocks noChangeShapeType="1"/>
            </p:cNvSpPr>
            <p:nvPr/>
          </p:nvSpPr>
          <p:spPr bwMode="auto">
            <a:xfrm flipV="1">
              <a:off x="5462588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" name="Line 39"/>
            <p:cNvSpPr>
              <a:spLocks noChangeShapeType="1"/>
            </p:cNvSpPr>
            <p:nvPr/>
          </p:nvSpPr>
          <p:spPr bwMode="auto">
            <a:xfrm>
              <a:off x="5462588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5" name="Line 40"/>
            <p:cNvSpPr>
              <a:spLocks noChangeShapeType="1"/>
            </p:cNvSpPr>
            <p:nvPr/>
          </p:nvSpPr>
          <p:spPr bwMode="auto">
            <a:xfrm flipV="1">
              <a:off x="5773738" y="1985963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6" name="Line 41"/>
            <p:cNvSpPr>
              <a:spLocks noChangeShapeType="1"/>
            </p:cNvSpPr>
            <p:nvPr/>
          </p:nvSpPr>
          <p:spPr bwMode="auto">
            <a:xfrm>
              <a:off x="5773738" y="606426"/>
              <a:ext cx="0" cy="285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" name="Line 42"/>
            <p:cNvSpPr>
              <a:spLocks noChangeShapeType="1"/>
            </p:cNvSpPr>
            <p:nvPr/>
          </p:nvSpPr>
          <p:spPr bwMode="auto">
            <a:xfrm>
              <a:off x="2665413" y="18415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8" name="Line 43"/>
            <p:cNvSpPr>
              <a:spLocks noChangeShapeType="1"/>
            </p:cNvSpPr>
            <p:nvPr/>
          </p:nvSpPr>
          <p:spPr bwMode="auto">
            <a:xfrm flipH="1">
              <a:off x="5743575" y="18415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9" name="Line 44"/>
            <p:cNvSpPr>
              <a:spLocks noChangeShapeType="1"/>
            </p:cNvSpPr>
            <p:nvPr/>
          </p:nvSpPr>
          <p:spPr bwMode="auto">
            <a:xfrm>
              <a:off x="2665413" y="16652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0" name="Line 45"/>
            <p:cNvSpPr>
              <a:spLocks noChangeShapeType="1"/>
            </p:cNvSpPr>
            <p:nvPr/>
          </p:nvSpPr>
          <p:spPr bwMode="auto">
            <a:xfrm flipH="1">
              <a:off x="5743575" y="16652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1" name="Line 46"/>
            <p:cNvSpPr>
              <a:spLocks noChangeShapeType="1"/>
            </p:cNvSpPr>
            <p:nvPr/>
          </p:nvSpPr>
          <p:spPr bwMode="auto">
            <a:xfrm>
              <a:off x="2665413" y="14874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2" name="Line 47"/>
            <p:cNvSpPr>
              <a:spLocks noChangeShapeType="1"/>
            </p:cNvSpPr>
            <p:nvPr/>
          </p:nvSpPr>
          <p:spPr bwMode="auto">
            <a:xfrm flipH="1">
              <a:off x="5743575" y="14874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3" name="Line 48"/>
            <p:cNvSpPr>
              <a:spLocks noChangeShapeType="1"/>
            </p:cNvSpPr>
            <p:nvPr/>
          </p:nvSpPr>
          <p:spPr bwMode="auto">
            <a:xfrm>
              <a:off x="2665413" y="131127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4" name="Line 49"/>
            <p:cNvSpPr>
              <a:spLocks noChangeShapeType="1"/>
            </p:cNvSpPr>
            <p:nvPr/>
          </p:nvSpPr>
          <p:spPr bwMode="auto">
            <a:xfrm flipH="1">
              <a:off x="5743575" y="131127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5" name="Line 50"/>
            <p:cNvSpPr>
              <a:spLocks noChangeShapeType="1"/>
            </p:cNvSpPr>
            <p:nvPr/>
          </p:nvSpPr>
          <p:spPr bwMode="auto">
            <a:xfrm>
              <a:off x="2665413" y="11350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6" name="Line 51"/>
            <p:cNvSpPr>
              <a:spLocks noChangeShapeType="1"/>
            </p:cNvSpPr>
            <p:nvPr/>
          </p:nvSpPr>
          <p:spPr bwMode="auto">
            <a:xfrm flipH="1">
              <a:off x="5743575" y="11350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7" name="Line 52"/>
            <p:cNvSpPr>
              <a:spLocks noChangeShapeType="1"/>
            </p:cNvSpPr>
            <p:nvPr/>
          </p:nvSpPr>
          <p:spPr bwMode="auto">
            <a:xfrm>
              <a:off x="2665413" y="95885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8" name="Line 53"/>
            <p:cNvSpPr>
              <a:spLocks noChangeShapeType="1"/>
            </p:cNvSpPr>
            <p:nvPr/>
          </p:nvSpPr>
          <p:spPr bwMode="auto">
            <a:xfrm flipH="1">
              <a:off x="5743575" y="95885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9" name="Line 54"/>
            <p:cNvSpPr>
              <a:spLocks noChangeShapeType="1"/>
            </p:cNvSpPr>
            <p:nvPr/>
          </p:nvSpPr>
          <p:spPr bwMode="auto">
            <a:xfrm>
              <a:off x="2665413" y="78263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0" name="Line 55"/>
            <p:cNvSpPr>
              <a:spLocks noChangeShapeType="1"/>
            </p:cNvSpPr>
            <p:nvPr/>
          </p:nvSpPr>
          <p:spPr bwMode="auto">
            <a:xfrm flipH="1">
              <a:off x="5743575" y="78263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1" name="Line 56"/>
            <p:cNvSpPr>
              <a:spLocks noChangeShapeType="1"/>
            </p:cNvSpPr>
            <p:nvPr/>
          </p:nvSpPr>
          <p:spPr bwMode="auto">
            <a:xfrm>
              <a:off x="2665413" y="6064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2" name="Line 57"/>
            <p:cNvSpPr>
              <a:spLocks noChangeShapeType="1"/>
            </p:cNvSpPr>
            <p:nvPr/>
          </p:nvSpPr>
          <p:spPr bwMode="auto">
            <a:xfrm flipH="1">
              <a:off x="5743575" y="6064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3" name="Line 58"/>
            <p:cNvSpPr>
              <a:spLocks noChangeShapeType="1"/>
            </p:cNvSpPr>
            <p:nvPr/>
          </p:nvSpPr>
          <p:spPr bwMode="auto">
            <a:xfrm>
              <a:off x="2665413" y="2016126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4" name="Line 59"/>
            <p:cNvSpPr>
              <a:spLocks noChangeShapeType="1"/>
            </p:cNvSpPr>
            <p:nvPr/>
          </p:nvSpPr>
          <p:spPr bwMode="auto">
            <a:xfrm>
              <a:off x="2665413" y="606426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5" name="Line 60"/>
            <p:cNvSpPr>
              <a:spLocks noChangeShapeType="1"/>
            </p:cNvSpPr>
            <p:nvPr/>
          </p:nvSpPr>
          <p:spPr bwMode="auto">
            <a:xfrm flipV="1">
              <a:off x="2665413" y="606426"/>
              <a:ext cx="0" cy="14097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6" name="Line 61"/>
            <p:cNvSpPr>
              <a:spLocks noChangeShapeType="1"/>
            </p:cNvSpPr>
            <p:nvPr/>
          </p:nvSpPr>
          <p:spPr bwMode="auto">
            <a:xfrm flipV="1">
              <a:off x="5775325" y="606426"/>
              <a:ext cx="0" cy="14097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57" name="グループ化 56"/>
          <p:cNvGrpSpPr/>
          <p:nvPr/>
        </p:nvGrpSpPr>
        <p:grpSpPr>
          <a:xfrm>
            <a:off x="1475656" y="2910500"/>
            <a:ext cx="3109913" cy="1654406"/>
            <a:chOff x="2665413" y="2565401"/>
            <a:chExt cx="3109913" cy="1411288"/>
          </a:xfrm>
        </p:grpSpPr>
        <p:sp>
          <p:nvSpPr>
            <p:cNvPr id="58" name="Rectangle 62"/>
            <p:cNvSpPr>
              <a:spLocks noChangeArrowheads="1"/>
            </p:cNvSpPr>
            <p:nvPr/>
          </p:nvSpPr>
          <p:spPr bwMode="auto">
            <a:xfrm>
              <a:off x="2665413" y="2565401"/>
              <a:ext cx="3109913" cy="141128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9" name="Line 63"/>
            <p:cNvSpPr>
              <a:spLocks noChangeShapeType="1"/>
            </p:cNvSpPr>
            <p:nvPr/>
          </p:nvSpPr>
          <p:spPr bwMode="auto">
            <a:xfrm flipV="1">
              <a:off x="2665413" y="2565401"/>
              <a:ext cx="0" cy="141128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0" name="Line 64"/>
            <p:cNvSpPr>
              <a:spLocks noChangeShapeType="1"/>
            </p:cNvSpPr>
            <p:nvPr/>
          </p:nvSpPr>
          <p:spPr bwMode="auto">
            <a:xfrm>
              <a:off x="2665413" y="2565401"/>
              <a:ext cx="31099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1" name="Line 65"/>
            <p:cNvSpPr>
              <a:spLocks noChangeShapeType="1"/>
            </p:cNvSpPr>
            <p:nvPr/>
          </p:nvSpPr>
          <p:spPr bwMode="auto">
            <a:xfrm>
              <a:off x="5775325" y="2565401"/>
              <a:ext cx="0" cy="141128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2" name="Line 66"/>
            <p:cNvSpPr>
              <a:spLocks noChangeShapeType="1"/>
            </p:cNvSpPr>
            <p:nvPr/>
          </p:nvSpPr>
          <p:spPr bwMode="auto">
            <a:xfrm flipH="1">
              <a:off x="2665413" y="3976688"/>
              <a:ext cx="31099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63" name="Picture 6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588" y="2566988"/>
              <a:ext cx="3106738" cy="140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Rectangle 68"/>
            <p:cNvSpPr>
              <a:spLocks noChangeArrowheads="1"/>
            </p:cNvSpPr>
            <p:nvPr/>
          </p:nvSpPr>
          <p:spPr bwMode="auto">
            <a:xfrm>
              <a:off x="2668588" y="2566988"/>
              <a:ext cx="3106738" cy="1409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65" name="Picture 6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588" y="2566988"/>
              <a:ext cx="3106738" cy="140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Line 70"/>
            <p:cNvSpPr>
              <a:spLocks noChangeShapeType="1"/>
            </p:cNvSpPr>
            <p:nvPr/>
          </p:nvSpPr>
          <p:spPr bwMode="auto">
            <a:xfrm>
              <a:off x="2665413" y="3976688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7" name="Line 71"/>
            <p:cNvSpPr>
              <a:spLocks noChangeShapeType="1"/>
            </p:cNvSpPr>
            <p:nvPr/>
          </p:nvSpPr>
          <p:spPr bwMode="auto">
            <a:xfrm>
              <a:off x="2665413" y="2565401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8" name="Line 72"/>
            <p:cNvSpPr>
              <a:spLocks noChangeShapeType="1"/>
            </p:cNvSpPr>
            <p:nvPr/>
          </p:nvSpPr>
          <p:spPr bwMode="auto">
            <a:xfrm flipV="1">
              <a:off x="2665413" y="2565401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9" name="Line 73"/>
            <p:cNvSpPr>
              <a:spLocks noChangeShapeType="1"/>
            </p:cNvSpPr>
            <p:nvPr/>
          </p:nvSpPr>
          <p:spPr bwMode="auto">
            <a:xfrm flipV="1">
              <a:off x="5775325" y="2565401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0" name="Line 74"/>
            <p:cNvSpPr>
              <a:spLocks noChangeShapeType="1"/>
            </p:cNvSpPr>
            <p:nvPr/>
          </p:nvSpPr>
          <p:spPr bwMode="auto">
            <a:xfrm>
              <a:off x="2665413" y="3976688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1" name="Line 75"/>
            <p:cNvSpPr>
              <a:spLocks noChangeShapeType="1"/>
            </p:cNvSpPr>
            <p:nvPr/>
          </p:nvSpPr>
          <p:spPr bwMode="auto">
            <a:xfrm flipV="1">
              <a:off x="2665413" y="2565401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2" name="Line 76"/>
            <p:cNvSpPr>
              <a:spLocks noChangeShapeType="1"/>
            </p:cNvSpPr>
            <p:nvPr/>
          </p:nvSpPr>
          <p:spPr bwMode="auto">
            <a:xfrm flipV="1">
              <a:off x="2974975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3" name="Line 77"/>
            <p:cNvSpPr>
              <a:spLocks noChangeShapeType="1"/>
            </p:cNvSpPr>
            <p:nvPr/>
          </p:nvSpPr>
          <p:spPr bwMode="auto">
            <a:xfrm>
              <a:off x="2974975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4" name="Line 78"/>
            <p:cNvSpPr>
              <a:spLocks noChangeShapeType="1"/>
            </p:cNvSpPr>
            <p:nvPr/>
          </p:nvSpPr>
          <p:spPr bwMode="auto">
            <a:xfrm flipV="1">
              <a:off x="3287713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5" name="Line 79"/>
            <p:cNvSpPr>
              <a:spLocks noChangeShapeType="1"/>
            </p:cNvSpPr>
            <p:nvPr/>
          </p:nvSpPr>
          <p:spPr bwMode="auto">
            <a:xfrm>
              <a:off x="3287713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6" name="Line 80"/>
            <p:cNvSpPr>
              <a:spLocks noChangeShapeType="1"/>
            </p:cNvSpPr>
            <p:nvPr/>
          </p:nvSpPr>
          <p:spPr bwMode="auto">
            <a:xfrm flipV="1">
              <a:off x="3597275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7" name="Line 81"/>
            <p:cNvSpPr>
              <a:spLocks noChangeShapeType="1"/>
            </p:cNvSpPr>
            <p:nvPr/>
          </p:nvSpPr>
          <p:spPr bwMode="auto">
            <a:xfrm>
              <a:off x="3597275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8" name="Line 82"/>
            <p:cNvSpPr>
              <a:spLocks noChangeShapeType="1"/>
            </p:cNvSpPr>
            <p:nvPr/>
          </p:nvSpPr>
          <p:spPr bwMode="auto">
            <a:xfrm flipV="1">
              <a:off x="3908425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9" name="Line 83"/>
            <p:cNvSpPr>
              <a:spLocks noChangeShapeType="1"/>
            </p:cNvSpPr>
            <p:nvPr/>
          </p:nvSpPr>
          <p:spPr bwMode="auto">
            <a:xfrm>
              <a:off x="3908425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0" name="Line 84"/>
            <p:cNvSpPr>
              <a:spLocks noChangeShapeType="1"/>
            </p:cNvSpPr>
            <p:nvPr/>
          </p:nvSpPr>
          <p:spPr bwMode="auto">
            <a:xfrm flipV="1">
              <a:off x="4219575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1" name="Line 85"/>
            <p:cNvSpPr>
              <a:spLocks noChangeShapeType="1"/>
            </p:cNvSpPr>
            <p:nvPr/>
          </p:nvSpPr>
          <p:spPr bwMode="auto">
            <a:xfrm>
              <a:off x="4219575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2" name="Line 86"/>
            <p:cNvSpPr>
              <a:spLocks noChangeShapeType="1"/>
            </p:cNvSpPr>
            <p:nvPr/>
          </p:nvSpPr>
          <p:spPr bwMode="auto">
            <a:xfrm flipV="1">
              <a:off x="4529138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3" name="Line 87"/>
            <p:cNvSpPr>
              <a:spLocks noChangeShapeType="1"/>
            </p:cNvSpPr>
            <p:nvPr/>
          </p:nvSpPr>
          <p:spPr bwMode="auto">
            <a:xfrm>
              <a:off x="4529138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4" name="Line 88"/>
            <p:cNvSpPr>
              <a:spLocks noChangeShapeType="1"/>
            </p:cNvSpPr>
            <p:nvPr/>
          </p:nvSpPr>
          <p:spPr bwMode="auto">
            <a:xfrm flipV="1">
              <a:off x="4840288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5" name="Line 89"/>
            <p:cNvSpPr>
              <a:spLocks noChangeShapeType="1"/>
            </p:cNvSpPr>
            <p:nvPr/>
          </p:nvSpPr>
          <p:spPr bwMode="auto">
            <a:xfrm>
              <a:off x="4840288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6" name="Line 90"/>
            <p:cNvSpPr>
              <a:spLocks noChangeShapeType="1"/>
            </p:cNvSpPr>
            <p:nvPr/>
          </p:nvSpPr>
          <p:spPr bwMode="auto">
            <a:xfrm flipV="1">
              <a:off x="5153025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7" name="Line 91"/>
            <p:cNvSpPr>
              <a:spLocks noChangeShapeType="1"/>
            </p:cNvSpPr>
            <p:nvPr/>
          </p:nvSpPr>
          <p:spPr bwMode="auto">
            <a:xfrm>
              <a:off x="5153025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8" name="Line 92"/>
            <p:cNvSpPr>
              <a:spLocks noChangeShapeType="1"/>
            </p:cNvSpPr>
            <p:nvPr/>
          </p:nvSpPr>
          <p:spPr bwMode="auto">
            <a:xfrm flipV="1">
              <a:off x="5462588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9" name="Line 93"/>
            <p:cNvSpPr>
              <a:spLocks noChangeShapeType="1"/>
            </p:cNvSpPr>
            <p:nvPr/>
          </p:nvSpPr>
          <p:spPr bwMode="auto">
            <a:xfrm>
              <a:off x="5462588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0" name="Line 94"/>
            <p:cNvSpPr>
              <a:spLocks noChangeShapeType="1"/>
            </p:cNvSpPr>
            <p:nvPr/>
          </p:nvSpPr>
          <p:spPr bwMode="auto">
            <a:xfrm flipV="1">
              <a:off x="5773738" y="3946526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1" name="Line 95"/>
            <p:cNvSpPr>
              <a:spLocks noChangeShapeType="1"/>
            </p:cNvSpPr>
            <p:nvPr/>
          </p:nvSpPr>
          <p:spPr bwMode="auto">
            <a:xfrm>
              <a:off x="5773738" y="25654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2" name="Line 96"/>
            <p:cNvSpPr>
              <a:spLocks noChangeShapeType="1"/>
            </p:cNvSpPr>
            <p:nvPr/>
          </p:nvSpPr>
          <p:spPr bwMode="auto">
            <a:xfrm>
              <a:off x="2665413" y="38020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3" name="Line 97"/>
            <p:cNvSpPr>
              <a:spLocks noChangeShapeType="1"/>
            </p:cNvSpPr>
            <p:nvPr/>
          </p:nvSpPr>
          <p:spPr bwMode="auto">
            <a:xfrm flipH="1">
              <a:off x="5743575" y="38020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4" name="Line 98"/>
            <p:cNvSpPr>
              <a:spLocks noChangeShapeType="1"/>
            </p:cNvSpPr>
            <p:nvPr/>
          </p:nvSpPr>
          <p:spPr bwMode="auto">
            <a:xfrm>
              <a:off x="2665413" y="36242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5" name="Line 99"/>
            <p:cNvSpPr>
              <a:spLocks noChangeShapeType="1"/>
            </p:cNvSpPr>
            <p:nvPr/>
          </p:nvSpPr>
          <p:spPr bwMode="auto">
            <a:xfrm flipH="1">
              <a:off x="5743575" y="36242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6" name="Line 100"/>
            <p:cNvSpPr>
              <a:spLocks noChangeShapeType="1"/>
            </p:cNvSpPr>
            <p:nvPr/>
          </p:nvSpPr>
          <p:spPr bwMode="auto">
            <a:xfrm>
              <a:off x="2665413" y="344963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7" name="Line 101"/>
            <p:cNvSpPr>
              <a:spLocks noChangeShapeType="1"/>
            </p:cNvSpPr>
            <p:nvPr/>
          </p:nvSpPr>
          <p:spPr bwMode="auto">
            <a:xfrm flipH="1">
              <a:off x="5743575" y="344963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8" name="Line 102"/>
            <p:cNvSpPr>
              <a:spLocks noChangeShapeType="1"/>
            </p:cNvSpPr>
            <p:nvPr/>
          </p:nvSpPr>
          <p:spPr bwMode="auto">
            <a:xfrm>
              <a:off x="2665413" y="32734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9" name="Line 103"/>
            <p:cNvSpPr>
              <a:spLocks noChangeShapeType="1"/>
            </p:cNvSpPr>
            <p:nvPr/>
          </p:nvSpPr>
          <p:spPr bwMode="auto">
            <a:xfrm flipH="1">
              <a:off x="5743575" y="32734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0" name="Line 104"/>
            <p:cNvSpPr>
              <a:spLocks noChangeShapeType="1"/>
            </p:cNvSpPr>
            <p:nvPr/>
          </p:nvSpPr>
          <p:spPr bwMode="auto">
            <a:xfrm>
              <a:off x="2665413" y="30956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1" name="Line 105"/>
            <p:cNvSpPr>
              <a:spLocks noChangeShapeType="1"/>
            </p:cNvSpPr>
            <p:nvPr/>
          </p:nvSpPr>
          <p:spPr bwMode="auto">
            <a:xfrm flipH="1">
              <a:off x="5743575" y="30956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2" name="Line 106"/>
            <p:cNvSpPr>
              <a:spLocks noChangeShapeType="1"/>
            </p:cNvSpPr>
            <p:nvPr/>
          </p:nvSpPr>
          <p:spPr bwMode="auto">
            <a:xfrm>
              <a:off x="2665413" y="29178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" name="Line 107"/>
            <p:cNvSpPr>
              <a:spLocks noChangeShapeType="1"/>
            </p:cNvSpPr>
            <p:nvPr/>
          </p:nvSpPr>
          <p:spPr bwMode="auto">
            <a:xfrm flipH="1">
              <a:off x="5743575" y="29178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" name="Line 108"/>
            <p:cNvSpPr>
              <a:spLocks noChangeShapeType="1"/>
            </p:cNvSpPr>
            <p:nvPr/>
          </p:nvSpPr>
          <p:spPr bwMode="auto">
            <a:xfrm>
              <a:off x="2665413" y="27432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" name="Line 109"/>
            <p:cNvSpPr>
              <a:spLocks noChangeShapeType="1"/>
            </p:cNvSpPr>
            <p:nvPr/>
          </p:nvSpPr>
          <p:spPr bwMode="auto">
            <a:xfrm flipH="1">
              <a:off x="5743575" y="27432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6" name="Line 110"/>
            <p:cNvSpPr>
              <a:spLocks noChangeShapeType="1"/>
            </p:cNvSpPr>
            <p:nvPr/>
          </p:nvSpPr>
          <p:spPr bwMode="auto">
            <a:xfrm>
              <a:off x="2665413" y="25669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7" name="Line 111"/>
            <p:cNvSpPr>
              <a:spLocks noChangeShapeType="1"/>
            </p:cNvSpPr>
            <p:nvPr/>
          </p:nvSpPr>
          <p:spPr bwMode="auto">
            <a:xfrm flipH="1">
              <a:off x="5743575" y="25669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" name="Line 112"/>
            <p:cNvSpPr>
              <a:spLocks noChangeShapeType="1"/>
            </p:cNvSpPr>
            <p:nvPr/>
          </p:nvSpPr>
          <p:spPr bwMode="auto">
            <a:xfrm>
              <a:off x="2665413" y="3976688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9" name="Line 113"/>
            <p:cNvSpPr>
              <a:spLocks noChangeShapeType="1"/>
            </p:cNvSpPr>
            <p:nvPr/>
          </p:nvSpPr>
          <p:spPr bwMode="auto">
            <a:xfrm>
              <a:off x="2665413" y="2565401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0" name="Line 114"/>
            <p:cNvSpPr>
              <a:spLocks noChangeShapeType="1"/>
            </p:cNvSpPr>
            <p:nvPr/>
          </p:nvSpPr>
          <p:spPr bwMode="auto">
            <a:xfrm flipV="1">
              <a:off x="2665413" y="2565401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1" name="Line 115"/>
            <p:cNvSpPr>
              <a:spLocks noChangeShapeType="1"/>
            </p:cNvSpPr>
            <p:nvPr/>
          </p:nvSpPr>
          <p:spPr bwMode="auto">
            <a:xfrm flipV="1">
              <a:off x="5775325" y="2565401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112" name="グループ化 111"/>
          <p:cNvGrpSpPr/>
          <p:nvPr/>
        </p:nvGrpSpPr>
        <p:grpSpPr>
          <a:xfrm>
            <a:off x="1475656" y="4853032"/>
            <a:ext cx="3109913" cy="1654406"/>
            <a:chOff x="2665413" y="4525963"/>
            <a:chExt cx="3109913" cy="1411288"/>
          </a:xfrm>
        </p:grpSpPr>
        <p:sp>
          <p:nvSpPr>
            <p:cNvPr id="113" name="Rectangle 116"/>
            <p:cNvSpPr>
              <a:spLocks noChangeArrowheads="1"/>
            </p:cNvSpPr>
            <p:nvPr/>
          </p:nvSpPr>
          <p:spPr bwMode="auto">
            <a:xfrm>
              <a:off x="2665413" y="4525963"/>
              <a:ext cx="3109913" cy="141128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4" name="Line 117"/>
            <p:cNvSpPr>
              <a:spLocks noChangeShapeType="1"/>
            </p:cNvSpPr>
            <p:nvPr/>
          </p:nvSpPr>
          <p:spPr bwMode="auto">
            <a:xfrm flipV="1">
              <a:off x="2665413" y="4525963"/>
              <a:ext cx="0" cy="141128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5" name="Line 118"/>
            <p:cNvSpPr>
              <a:spLocks noChangeShapeType="1"/>
            </p:cNvSpPr>
            <p:nvPr/>
          </p:nvSpPr>
          <p:spPr bwMode="auto">
            <a:xfrm>
              <a:off x="2665413" y="4525963"/>
              <a:ext cx="31099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6" name="Line 119"/>
            <p:cNvSpPr>
              <a:spLocks noChangeShapeType="1"/>
            </p:cNvSpPr>
            <p:nvPr/>
          </p:nvSpPr>
          <p:spPr bwMode="auto">
            <a:xfrm>
              <a:off x="5775325" y="4525963"/>
              <a:ext cx="0" cy="141128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7" name="Line 120"/>
            <p:cNvSpPr>
              <a:spLocks noChangeShapeType="1"/>
            </p:cNvSpPr>
            <p:nvPr/>
          </p:nvSpPr>
          <p:spPr bwMode="auto">
            <a:xfrm flipH="1">
              <a:off x="2665413" y="5937251"/>
              <a:ext cx="31099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18" name="Picture 12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588" y="4525963"/>
              <a:ext cx="3106738" cy="141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" name="Rectangle 122"/>
            <p:cNvSpPr>
              <a:spLocks noChangeArrowheads="1"/>
            </p:cNvSpPr>
            <p:nvPr/>
          </p:nvSpPr>
          <p:spPr bwMode="auto">
            <a:xfrm>
              <a:off x="2668588" y="4525963"/>
              <a:ext cx="3106738" cy="14112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20" name="Picture 12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588" y="4525963"/>
              <a:ext cx="3106738" cy="141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" name="Line 124"/>
            <p:cNvSpPr>
              <a:spLocks noChangeShapeType="1"/>
            </p:cNvSpPr>
            <p:nvPr/>
          </p:nvSpPr>
          <p:spPr bwMode="auto">
            <a:xfrm>
              <a:off x="2665413" y="5937251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2" name="Line 125"/>
            <p:cNvSpPr>
              <a:spLocks noChangeShapeType="1"/>
            </p:cNvSpPr>
            <p:nvPr/>
          </p:nvSpPr>
          <p:spPr bwMode="auto">
            <a:xfrm>
              <a:off x="2665413" y="4525963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3" name="Line 126"/>
            <p:cNvSpPr>
              <a:spLocks noChangeShapeType="1"/>
            </p:cNvSpPr>
            <p:nvPr/>
          </p:nvSpPr>
          <p:spPr bwMode="auto">
            <a:xfrm flipV="1">
              <a:off x="2665413" y="4525963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4" name="Line 127"/>
            <p:cNvSpPr>
              <a:spLocks noChangeShapeType="1"/>
            </p:cNvSpPr>
            <p:nvPr/>
          </p:nvSpPr>
          <p:spPr bwMode="auto">
            <a:xfrm flipV="1">
              <a:off x="5775325" y="4525963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5" name="Line 128"/>
            <p:cNvSpPr>
              <a:spLocks noChangeShapeType="1"/>
            </p:cNvSpPr>
            <p:nvPr/>
          </p:nvSpPr>
          <p:spPr bwMode="auto">
            <a:xfrm>
              <a:off x="2665413" y="5937251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6" name="Line 129"/>
            <p:cNvSpPr>
              <a:spLocks noChangeShapeType="1"/>
            </p:cNvSpPr>
            <p:nvPr/>
          </p:nvSpPr>
          <p:spPr bwMode="auto">
            <a:xfrm flipV="1">
              <a:off x="2665413" y="4525963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7" name="Line 130"/>
            <p:cNvSpPr>
              <a:spLocks noChangeShapeType="1"/>
            </p:cNvSpPr>
            <p:nvPr/>
          </p:nvSpPr>
          <p:spPr bwMode="auto">
            <a:xfrm flipV="1">
              <a:off x="2974975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8" name="Line 131"/>
            <p:cNvSpPr>
              <a:spLocks noChangeShapeType="1"/>
            </p:cNvSpPr>
            <p:nvPr/>
          </p:nvSpPr>
          <p:spPr bwMode="auto">
            <a:xfrm>
              <a:off x="2974975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9" name="Line 132"/>
            <p:cNvSpPr>
              <a:spLocks noChangeShapeType="1"/>
            </p:cNvSpPr>
            <p:nvPr/>
          </p:nvSpPr>
          <p:spPr bwMode="auto">
            <a:xfrm flipV="1">
              <a:off x="3287713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0" name="Line 133"/>
            <p:cNvSpPr>
              <a:spLocks noChangeShapeType="1"/>
            </p:cNvSpPr>
            <p:nvPr/>
          </p:nvSpPr>
          <p:spPr bwMode="auto">
            <a:xfrm>
              <a:off x="3287713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1" name="Line 134"/>
            <p:cNvSpPr>
              <a:spLocks noChangeShapeType="1"/>
            </p:cNvSpPr>
            <p:nvPr/>
          </p:nvSpPr>
          <p:spPr bwMode="auto">
            <a:xfrm flipV="1">
              <a:off x="3597275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2" name="Line 135"/>
            <p:cNvSpPr>
              <a:spLocks noChangeShapeType="1"/>
            </p:cNvSpPr>
            <p:nvPr/>
          </p:nvSpPr>
          <p:spPr bwMode="auto">
            <a:xfrm>
              <a:off x="3597275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3" name="Line 136"/>
            <p:cNvSpPr>
              <a:spLocks noChangeShapeType="1"/>
            </p:cNvSpPr>
            <p:nvPr/>
          </p:nvSpPr>
          <p:spPr bwMode="auto">
            <a:xfrm flipV="1">
              <a:off x="3908425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4" name="Line 137"/>
            <p:cNvSpPr>
              <a:spLocks noChangeShapeType="1"/>
            </p:cNvSpPr>
            <p:nvPr/>
          </p:nvSpPr>
          <p:spPr bwMode="auto">
            <a:xfrm>
              <a:off x="3908425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5" name="Line 138"/>
            <p:cNvSpPr>
              <a:spLocks noChangeShapeType="1"/>
            </p:cNvSpPr>
            <p:nvPr/>
          </p:nvSpPr>
          <p:spPr bwMode="auto">
            <a:xfrm flipV="1">
              <a:off x="4219575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6" name="Line 139"/>
            <p:cNvSpPr>
              <a:spLocks noChangeShapeType="1"/>
            </p:cNvSpPr>
            <p:nvPr/>
          </p:nvSpPr>
          <p:spPr bwMode="auto">
            <a:xfrm>
              <a:off x="4219575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7" name="Line 140"/>
            <p:cNvSpPr>
              <a:spLocks noChangeShapeType="1"/>
            </p:cNvSpPr>
            <p:nvPr/>
          </p:nvSpPr>
          <p:spPr bwMode="auto">
            <a:xfrm flipV="1">
              <a:off x="4529138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8" name="Line 141"/>
            <p:cNvSpPr>
              <a:spLocks noChangeShapeType="1"/>
            </p:cNvSpPr>
            <p:nvPr/>
          </p:nvSpPr>
          <p:spPr bwMode="auto">
            <a:xfrm>
              <a:off x="4529138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9" name="Line 142"/>
            <p:cNvSpPr>
              <a:spLocks noChangeShapeType="1"/>
            </p:cNvSpPr>
            <p:nvPr/>
          </p:nvSpPr>
          <p:spPr bwMode="auto">
            <a:xfrm flipV="1">
              <a:off x="4840288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0" name="Line 143"/>
            <p:cNvSpPr>
              <a:spLocks noChangeShapeType="1"/>
            </p:cNvSpPr>
            <p:nvPr/>
          </p:nvSpPr>
          <p:spPr bwMode="auto">
            <a:xfrm>
              <a:off x="4840288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1" name="Line 144"/>
            <p:cNvSpPr>
              <a:spLocks noChangeShapeType="1"/>
            </p:cNvSpPr>
            <p:nvPr/>
          </p:nvSpPr>
          <p:spPr bwMode="auto">
            <a:xfrm flipV="1">
              <a:off x="5153025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2" name="Line 145"/>
            <p:cNvSpPr>
              <a:spLocks noChangeShapeType="1"/>
            </p:cNvSpPr>
            <p:nvPr/>
          </p:nvSpPr>
          <p:spPr bwMode="auto">
            <a:xfrm>
              <a:off x="5153025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3" name="Line 146"/>
            <p:cNvSpPr>
              <a:spLocks noChangeShapeType="1"/>
            </p:cNvSpPr>
            <p:nvPr/>
          </p:nvSpPr>
          <p:spPr bwMode="auto">
            <a:xfrm flipV="1">
              <a:off x="5462588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4" name="Line 147"/>
            <p:cNvSpPr>
              <a:spLocks noChangeShapeType="1"/>
            </p:cNvSpPr>
            <p:nvPr/>
          </p:nvSpPr>
          <p:spPr bwMode="auto">
            <a:xfrm>
              <a:off x="5462588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5" name="Line 148"/>
            <p:cNvSpPr>
              <a:spLocks noChangeShapeType="1"/>
            </p:cNvSpPr>
            <p:nvPr/>
          </p:nvSpPr>
          <p:spPr bwMode="auto">
            <a:xfrm flipV="1">
              <a:off x="5773738" y="5905501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6" name="Line 149"/>
            <p:cNvSpPr>
              <a:spLocks noChangeShapeType="1"/>
            </p:cNvSpPr>
            <p:nvPr/>
          </p:nvSpPr>
          <p:spPr bwMode="auto">
            <a:xfrm>
              <a:off x="5773738" y="4525963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7" name="Line 150"/>
            <p:cNvSpPr>
              <a:spLocks noChangeShapeType="1"/>
            </p:cNvSpPr>
            <p:nvPr/>
          </p:nvSpPr>
          <p:spPr bwMode="auto">
            <a:xfrm>
              <a:off x="2665413" y="576103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8" name="Line 151"/>
            <p:cNvSpPr>
              <a:spLocks noChangeShapeType="1"/>
            </p:cNvSpPr>
            <p:nvPr/>
          </p:nvSpPr>
          <p:spPr bwMode="auto">
            <a:xfrm flipH="1">
              <a:off x="5743575" y="576103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9" name="Line 152"/>
            <p:cNvSpPr>
              <a:spLocks noChangeShapeType="1"/>
            </p:cNvSpPr>
            <p:nvPr/>
          </p:nvSpPr>
          <p:spPr bwMode="auto">
            <a:xfrm>
              <a:off x="2665413" y="55848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0" name="Line 153"/>
            <p:cNvSpPr>
              <a:spLocks noChangeShapeType="1"/>
            </p:cNvSpPr>
            <p:nvPr/>
          </p:nvSpPr>
          <p:spPr bwMode="auto">
            <a:xfrm flipH="1">
              <a:off x="5743575" y="5584826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1" name="Line 154"/>
            <p:cNvSpPr>
              <a:spLocks noChangeShapeType="1"/>
            </p:cNvSpPr>
            <p:nvPr/>
          </p:nvSpPr>
          <p:spPr bwMode="auto">
            <a:xfrm>
              <a:off x="2665413" y="54102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2" name="Line 155"/>
            <p:cNvSpPr>
              <a:spLocks noChangeShapeType="1"/>
            </p:cNvSpPr>
            <p:nvPr/>
          </p:nvSpPr>
          <p:spPr bwMode="auto">
            <a:xfrm flipH="1">
              <a:off x="5743575" y="54102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3" name="Line 156"/>
            <p:cNvSpPr>
              <a:spLocks noChangeShapeType="1"/>
            </p:cNvSpPr>
            <p:nvPr/>
          </p:nvSpPr>
          <p:spPr bwMode="auto">
            <a:xfrm>
              <a:off x="2665413" y="52339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4" name="Line 157"/>
            <p:cNvSpPr>
              <a:spLocks noChangeShapeType="1"/>
            </p:cNvSpPr>
            <p:nvPr/>
          </p:nvSpPr>
          <p:spPr bwMode="auto">
            <a:xfrm flipH="1">
              <a:off x="5743575" y="52339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5" name="Line 158"/>
            <p:cNvSpPr>
              <a:spLocks noChangeShapeType="1"/>
            </p:cNvSpPr>
            <p:nvPr/>
          </p:nvSpPr>
          <p:spPr bwMode="auto">
            <a:xfrm>
              <a:off x="2665413" y="50546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6" name="Line 159"/>
            <p:cNvSpPr>
              <a:spLocks noChangeShapeType="1"/>
            </p:cNvSpPr>
            <p:nvPr/>
          </p:nvSpPr>
          <p:spPr bwMode="auto">
            <a:xfrm flipH="1">
              <a:off x="5743575" y="5054601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7" name="Line 160"/>
            <p:cNvSpPr>
              <a:spLocks noChangeShapeType="1"/>
            </p:cNvSpPr>
            <p:nvPr/>
          </p:nvSpPr>
          <p:spPr bwMode="auto">
            <a:xfrm>
              <a:off x="2665413" y="48783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8" name="Line 161"/>
            <p:cNvSpPr>
              <a:spLocks noChangeShapeType="1"/>
            </p:cNvSpPr>
            <p:nvPr/>
          </p:nvSpPr>
          <p:spPr bwMode="auto">
            <a:xfrm flipH="1">
              <a:off x="5743575" y="4878388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9" name="Line 162"/>
            <p:cNvSpPr>
              <a:spLocks noChangeShapeType="1"/>
            </p:cNvSpPr>
            <p:nvPr/>
          </p:nvSpPr>
          <p:spPr bwMode="auto">
            <a:xfrm>
              <a:off x="2665413" y="47037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0" name="Line 163"/>
            <p:cNvSpPr>
              <a:spLocks noChangeShapeType="1"/>
            </p:cNvSpPr>
            <p:nvPr/>
          </p:nvSpPr>
          <p:spPr bwMode="auto">
            <a:xfrm flipH="1">
              <a:off x="5743575" y="47037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1" name="Line 164"/>
            <p:cNvSpPr>
              <a:spLocks noChangeShapeType="1"/>
            </p:cNvSpPr>
            <p:nvPr/>
          </p:nvSpPr>
          <p:spPr bwMode="auto">
            <a:xfrm>
              <a:off x="2665413" y="45259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2" name="Line 165"/>
            <p:cNvSpPr>
              <a:spLocks noChangeShapeType="1"/>
            </p:cNvSpPr>
            <p:nvPr/>
          </p:nvSpPr>
          <p:spPr bwMode="auto">
            <a:xfrm flipH="1">
              <a:off x="5743575" y="4525963"/>
              <a:ext cx="317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3" name="Line 166"/>
            <p:cNvSpPr>
              <a:spLocks noChangeShapeType="1"/>
            </p:cNvSpPr>
            <p:nvPr/>
          </p:nvSpPr>
          <p:spPr bwMode="auto">
            <a:xfrm>
              <a:off x="2665413" y="5937251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4" name="Line 167"/>
            <p:cNvSpPr>
              <a:spLocks noChangeShapeType="1"/>
            </p:cNvSpPr>
            <p:nvPr/>
          </p:nvSpPr>
          <p:spPr bwMode="auto">
            <a:xfrm>
              <a:off x="2665413" y="4525963"/>
              <a:ext cx="31099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5" name="Line 168"/>
            <p:cNvSpPr>
              <a:spLocks noChangeShapeType="1"/>
            </p:cNvSpPr>
            <p:nvPr/>
          </p:nvSpPr>
          <p:spPr bwMode="auto">
            <a:xfrm flipV="1">
              <a:off x="2665413" y="4525963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6" name="Line 169"/>
            <p:cNvSpPr>
              <a:spLocks noChangeShapeType="1"/>
            </p:cNvSpPr>
            <p:nvPr/>
          </p:nvSpPr>
          <p:spPr bwMode="auto">
            <a:xfrm flipV="1">
              <a:off x="5775325" y="4525963"/>
              <a:ext cx="0" cy="141128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167" name="テキスト ボックス 166"/>
          <p:cNvSpPr txBox="1"/>
          <p:nvPr/>
        </p:nvSpPr>
        <p:spPr>
          <a:xfrm>
            <a:off x="3982372" y="476672"/>
            <a:ext cx="1606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入力行列 </a:t>
            </a:r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(</a:t>
            </a:r>
            <a:r>
              <a:rPr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混合音</a:t>
            </a:r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)</a:t>
            </a:r>
            <a:endParaRPr kumimoji="1" lang="ja-JP" altLang="en-US" sz="14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68" name="テキスト ボックス 167"/>
          <p:cNvSpPr txBox="1"/>
          <p:nvPr/>
        </p:nvSpPr>
        <p:spPr>
          <a:xfrm>
            <a:off x="2050399" y="2631887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dirty="0">
                <a:latin typeface="小塚明朝 Pr6N R" pitchFamily="18" charset="-128"/>
                <a:ea typeface="小塚明朝 Pr6N R" pitchFamily="18" charset="-128"/>
              </a:rPr>
              <a:t>低ランク</a:t>
            </a:r>
            <a:r>
              <a:rPr kumimoji="1"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行列 </a:t>
            </a:r>
            <a:r>
              <a:rPr kumimoji="1"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(</a:t>
            </a:r>
            <a:r>
              <a:rPr kumimoji="1"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伴奏音</a:t>
            </a:r>
            <a:r>
              <a:rPr kumimoji="1"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)</a:t>
            </a:r>
            <a:endParaRPr kumimoji="1" lang="ja-JP" altLang="en-US" sz="14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2140169" y="4573381"/>
            <a:ext cx="1786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スパース行列 </a:t>
            </a:r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(</a:t>
            </a:r>
            <a:r>
              <a:rPr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歌声</a:t>
            </a:r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)</a:t>
            </a:r>
            <a:endParaRPr kumimoji="1" lang="ja-JP" altLang="en-US" sz="14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2983226" y="630098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1" name="テキスト ボックス 170"/>
          <p:cNvSpPr txBox="1"/>
          <p:nvPr/>
        </p:nvSpPr>
        <p:spPr>
          <a:xfrm>
            <a:off x="2983226" y="234783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0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2" name="テキスト ボックス 171"/>
          <p:cNvSpPr txBox="1"/>
          <p:nvPr/>
        </p:nvSpPr>
        <p:spPr>
          <a:xfrm>
            <a:off x="2979062" y="1453544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6148968" y="2371127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10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3699882" y="237112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2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5" name="テキスト ボックス 174"/>
          <p:cNvSpPr txBox="1"/>
          <p:nvPr/>
        </p:nvSpPr>
        <p:spPr>
          <a:xfrm>
            <a:off x="4332844" y="237112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6" name="テキスト ボックス 175"/>
          <p:cNvSpPr txBox="1"/>
          <p:nvPr/>
        </p:nvSpPr>
        <p:spPr>
          <a:xfrm>
            <a:off x="4945976" y="237112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6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7" name="テキスト ボックス 176"/>
          <p:cNvSpPr txBox="1"/>
          <p:nvPr/>
        </p:nvSpPr>
        <p:spPr>
          <a:xfrm>
            <a:off x="5575514" y="237112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6364992" y="2364093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[s]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79" name="テキスト ボックス 178"/>
          <p:cNvSpPr txBox="1"/>
          <p:nvPr/>
        </p:nvSpPr>
        <p:spPr>
          <a:xfrm>
            <a:off x="2560924" y="625673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[kHz]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56" name="テキスト ボックス 255"/>
          <p:cNvSpPr txBox="1"/>
          <p:nvPr/>
        </p:nvSpPr>
        <p:spPr>
          <a:xfrm>
            <a:off x="5111576" y="2631887"/>
            <a:ext cx="2863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時間方向に滑らかな行列 </a:t>
            </a:r>
            <a:r>
              <a:rPr kumimoji="1"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(</a:t>
            </a:r>
            <a:r>
              <a:rPr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調波音</a:t>
            </a:r>
            <a:r>
              <a:rPr kumimoji="1"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)</a:t>
            </a:r>
            <a:endParaRPr kumimoji="1" lang="ja-JP" altLang="en-US" sz="14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57" name="テキスト ボックス 256"/>
          <p:cNvSpPr txBox="1"/>
          <p:nvPr/>
        </p:nvSpPr>
        <p:spPr>
          <a:xfrm>
            <a:off x="4932040" y="4573381"/>
            <a:ext cx="3222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周波数方向に滑らかな行列 </a:t>
            </a:r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(</a:t>
            </a:r>
            <a:r>
              <a:rPr lang="ja-JP" altLang="en-US" sz="1400" dirty="0">
                <a:latin typeface="小塚明朝 Pr6N R" pitchFamily="18" charset="-128"/>
                <a:ea typeface="小塚明朝 Pr6N R" pitchFamily="18" charset="-128"/>
              </a:rPr>
              <a:t>打楽器音</a:t>
            </a:r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)</a:t>
            </a:r>
            <a:endParaRPr kumimoji="1" lang="ja-JP" altLang="en-US" sz="1400" dirty="0">
              <a:latin typeface="小塚明朝 Pr6N R" pitchFamily="18" charset="-128"/>
              <a:ea typeface="小塚明朝 Pr6N R" pitchFamily="18" charset="-128"/>
            </a:endParaRPr>
          </a:p>
        </p:txBody>
      </p:sp>
      <p:grpSp>
        <p:nvGrpSpPr>
          <p:cNvPr id="288" name="グループ化 287"/>
          <p:cNvGrpSpPr/>
          <p:nvPr/>
        </p:nvGrpSpPr>
        <p:grpSpPr>
          <a:xfrm>
            <a:off x="4978551" y="2919147"/>
            <a:ext cx="3104335" cy="1644270"/>
            <a:chOff x="7575550" y="2979738"/>
            <a:chExt cx="2881313" cy="1152525"/>
          </a:xfrm>
        </p:grpSpPr>
        <p:sp>
          <p:nvSpPr>
            <p:cNvPr id="289" name="Rectangle 236"/>
            <p:cNvSpPr>
              <a:spLocks noChangeArrowheads="1"/>
            </p:cNvSpPr>
            <p:nvPr/>
          </p:nvSpPr>
          <p:spPr bwMode="auto">
            <a:xfrm>
              <a:off x="7575550" y="2979738"/>
              <a:ext cx="2881313" cy="1152525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0" name="Line 237"/>
            <p:cNvSpPr>
              <a:spLocks noChangeShapeType="1"/>
            </p:cNvSpPr>
            <p:nvPr/>
          </p:nvSpPr>
          <p:spPr bwMode="auto">
            <a:xfrm flipV="1">
              <a:off x="7575550" y="2979738"/>
              <a:ext cx="0" cy="115252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1" name="Line 238"/>
            <p:cNvSpPr>
              <a:spLocks noChangeShapeType="1"/>
            </p:cNvSpPr>
            <p:nvPr/>
          </p:nvSpPr>
          <p:spPr bwMode="auto">
            <a:xfrm>
              <a:off x="7575550" y="2979738"/>
              <a:ext cx="28813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2" name="Line 239"/>
            <p:cNvSpPr>
              <a:spLocks noChangeShapeType="1"/>
            </p:cNvSpPr>
            <p:nvPr/>
          </p:nvSpPr>
          <p:spPr bwMode="auto">
            <a:xfrm>
              <a:off x="10456863" y="2979738"/>
              <a:ext cx="0" cy="115252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3" name="Line 240"/>
            <p:cNvSpPr>
              <a:spLocks noChangeShapeType="1"/>
            </p:cNvSpPr>
            <p:nvPr/>
          </p:nvSpPr>
          <p:spPr bwMode="auto">
            <a:xfrm flipH="1">
              <a:off x="7575550" y="4132263"/>
              <a:ext cx="28813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94" name="Picture 24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138" y="2981325"/>
              <a:ext cx="2879725" cy="1150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5" name="Rectangle 242"/>
            <p:cNvSpPr>
              <a:spLocks noChangeArrowheads="1"/>
            </p:cNvSpPr>
            <p:nvPr/>
          </p:nvSpPr>
          <p:spPr bwMode="auto">
            <a:xfrm>
              <a:off x="7577138" y="2981325"/>
              <a:ext cx="2879725" cy="11509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96" name="Picture 24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138" y="2981325"/>
              <a:ext cx="2879725" cy="1150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" name="Line 244"/>
            <p:cNvSpPr>
              <a:spLocks noChangeShapeType="1"/>
            </p:cNvSpPr>
            <p:nvPr/>
          </p:nvSpPr>
          <p:spPr bwMode="auto">
            <a:xfrm>
              <a:off x="7575550" y="4132263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8" name="Line 245"/>
            <p:cNvSpPr>
              <a:spLocks noChangeShapeType="1"/>
            </p:cNvSpPr>
            <p:nvPr/>
          </p:nvSpPr>
          <p:spPr bwMode="auto">
            <a:xfrm>
              <a:off x="7575550" y="2979738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9" name="Line 246"/>
            <p:cNvSpPr>
              <a:spLocks noChangeShapeType="1"/>
            </p:cNvSpPr>
            <p:nvPr/>
          </p:nvSpPr>
          <p:spPr bwMode="auto">
            <a:xfrm flipV="1">
              <a:off x="7575550" y="2979738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0" name="Line 247"/>
            <p:cNvSpPr>
              <a:spLocks noChangeShapeType="1"/>
            </p:cNvSpPr>
            <p:nvPr/>
          </p:nvSpPr>
          <p:spPr bwMode="auto">
            <a:xfrm flipV="1">
              <a:off x="10456863" y="2979738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1" name="Line 248"/>
            <p:cNvSpPr>
              <a:spLocks noChangeShapeType="1"/>
            </p:cNvSpPr>
            <p:nvPr/>
          </p:nvSpPr>
          <p:spPr bwMode="auto">
            <a:xfrm>
              <a:off x="7575550" y="4132263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2" name="Line 249"/>
            <p:cNvSpPr>
              <a:spLocks noChangeShapeType="1"/>
            </p:cNvSpPr>
            <p:nvPr/>
          </p:nvSpPr>
          <p:spPr bwMode="auto">
            <a:xfrm flipV="1">
              <a:off x="7575550" y="2979738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3" name="Line 250"/>
            <p:cNvSpPr>
              <a:spLocks noChangeShapeType="1"/>
            </p:cNvSpPr>
            <p:nvPr/>
          </p:nvSpPr>
          <p:spPr bwMode="auto">
            <a:xfrm flipV="1">
              <a:off x="7861300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4" name="Line 251"/>
            <p:cNvSpPr>
              <a:spLocks noChangeShapeType="1"/>
            </p:cNvSpPr>
            <p:nvPr/>
          </p:nvSpPr>
          <p:spPr bwMode="auto">
            <a:xfrm>
              <a:off x="7861300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5" name="Line 252"/>
            <p:cNvSpPr>
              <a:spLocks noChangeShapeType="1"/>
            </p:cNvSpPr>
            <p:nvPr/>
          </p:nvSpPr>
          <p:spPr bwMode="auto">
            <a:xfrm flipV="1">
              <a:off x="8148638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6" name="Line 253"/>
            <p:cNvSpPr>
              <a:spLocks noChangeShapeType="1"/>
            </p:cNvSpPr>
            <p:nvPr/>
          </p:nvSpPr>
          <p:spPr bwMode="auto">
            <a:xfrm>
              <a:off x="8148638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7" name="Line 254"/>
            <p:cNvSpPr>
              <a:spLocks noChangeShapeType="1"/>
            </p:cNvSpPr>
            <p:nvPr/>
          </p:nvSpPr>
          <p:spPr bwMode="auto">
            <a:xfrm flipV="1">
              <a:off x="8437563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8" name="Line 255"/>
            <p:cNvSpPr>
              <a:spLocks noChangeShapeType="1"/>
            </p:cNvSpPr>
            <p:nvPr/>
          </p:nvSpPr>
          <p:spPr bwMode="auto">
            <a:xfrm>
              <a:off x="8437563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9" name="Line 256"/>
            <p:cNvSpPr>
              <a:spLocks noChangeShapeType="1"/>
            </p:cNvSpPr>
            <p:nvPr/>
          </p:nvSpPr>
          <p:spPr bwMode="auto">
            <a:xfrm flipV="1">
              <a:off x="8726488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0" name="Line 257"/>
            <p:cNvSpPr>
              <a:spLocks noChangeShapeType="1"/>
            </p:cNvSpPr>
            <p:nvPr/>
          </p:nvSpPr>
          <p:spPr bwMode="auto">
            <a:xfrm>
              <a:off x="8726488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1" name="Line 258"/>
            <p:cNvSpPr>
              <a:spLocks noChangeShapeType="1"/>
            </p:cNvSpPr>
            <p:nvPr/>
          </p:nvSpPr>
          <p:spPr bwMode="auto">
            <a:xfrm flipV="1">
              <a:off x="9013825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2" name="Line 259"/>
            <p:cNvSpPr>
              <a:spLocks noChangeShapeType="1"/>
            </p:cNvSpPr>
            <p:nvPr/>
          </p:nvSpPr>
          <p:spPr bwMode="auto">
            <a:xfrm>
              <a:off x="9013825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3" name="Line 260"/>
            <p:cNvSpPr>
              <a:spLocks noChangeShapeType="1"/>
            </p:cNvSpPr>
            <p:nvPr/>
          </p:nvSpPr>
          <p:spPr bwMode="auto">
            <a:xfrm flipV="1">
              <a:off x="9302750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4" name="Line 261"/>
            <p:cNvSpPr>
              <a:spLocks noChangeShapeType="1"/>
            </p:cNvSpPr>
            <p:nvPr/>
          </p:nvSpPr>
          <p:spPr bwMode="auto">
            <a:xfrm>
              <a:off x="9302750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5" name="Line 262"/>
            <p:cNvSpPr>
              <a:spLocks noChangeShapeType="1"/>
            </p:cNvSpPr>
            <p:nvPr/>
          </p:nvSpPr>
          <p:spPr bwMode="auto">
            <a:xfrm flipV="1">
              <a:off x="9590088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6" name="Line 263"/>
            <p:cNvSpPr>
              <a:spLocks noChangeShapeType="1"/>
            </p:cNvSpPr>
            <p:nvPr/>
          </p:nvSpPr>
          <p:spPr bwMode="auto">
            <a:xfrm>
              <a:off x="9590088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7" name="Line 264"/>
            <p:cNvSpPr>
              <a:spLocks noChangeShapeType="1"/>
            </p:cNvSpPr>
            <p:nvPr/>
          </p:nvSpPr>
          <p:spPr bwMode="auto">
            <a:xfrm flipV="1">
              <a:off x="9877425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8" name="Line 265"/>
            <p:cNvSpPr>
              <a:spLocks noChangeShapeType="1"/>
            </p:cNvSpPr>
            <p:nvPr/>
          </p:nvSpPr>
          <p:spPr bwMode="auto">
            <a:xfrm>
              <a:off x="9877425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9" name="Line 266"/>
            <p:cNvSpPr>
              <a:spLocks noChangeShapeType="1"/>
            </p:cNvSpPr>
            <p:nvPr/>
          </p:nvSpPr>
          <p:spPr bwMode="auto">
            <a:xfrm flipV="1">
              <a:off x="10167938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0" name="Line 267"/>
            <p:cNvSpPr>
              <a:spLocks noChangeShapeType="1"/>
            </p:cNvSpPr>
            <p:nvPr/>
          </p:nvSpPr>
          <p:spPr bwMode="auto">
            <a:xfrm>
              <a:off x="10167938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1" name="Line 268"/>
            <p:cNvSpPr>
              <a:spLocks noChangeShapeType="1"/>
            </p:cNvSpPr>
            <p:nvPr/>
          </p:nvSpPr>
          <p:spPr bwMode="auto">
            <a:xfrm flipV="1">
              <a:off x="10455275" y="4102100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2" name="Line 269"/>
            <p:cNvSpPr>
              <a:spLocks noChangeShapeType="1"/>
            </p:cNvSpPr>
            <p:nvPr/>
          </p:nvSpPr>
          <p:spPr bwMode="auto">
            <a:xfrm>
              <a:off x="10455275" y="2979738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3" name="Line 270"/>
            <p:cNvSpPr>
              <a:spLocks noChangeShapeType="1"/>
            </p:cNvSpPr>
            <p:nvPr/>
          </p:nvSpPr>
          <p:spPr bwMode="auto">
            <a:xfrm>
              <a:off x="7575550" y="39893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4" name="Line 271"/>
            <p:cNvSpPr>
              <a:spLocks noChangeShapeType="1"/>
            </p:cNvSpPr>
            <p:nvPr/>
          </p:nvSpPr>
          <p:spPr bwMode="auto">
            <a:xfrm flipH="1">
              <a:off x="10428288" y="39893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5" name="Line 272"/>
            <p:cNvSpPr>
              <a:spLocks noChangeShapeType="1"/>
            </p:cNvSpPr>
            <p:nvPr/>
          </p:nvSpPr>
          <p:spPr bwMode="auto">
            <a:xfrm>
              <a:off x="7575550" y="38449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6" name="Line 273"/>
            <p:cNvSpPr>
              <a:spLocks noChangeShapeType="1"/>
            </p:cNvSpPr>
            <p:nvPr/>
          </p:nvSpPr>
          <p:spPr bwMode="auto">
            <a:xfrm flipH="1">
              <a:off x="10428288" y="38449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7" name="Line 274"/>
            <p:cNvSpPr>
              <a:spLocks noChangeShapeType="1"/>
            </p:cNvSpPr>
            <p:nvPr/>
          </p:nvSpPr>
          <p:spPr bwMode="auto">
            <a:xfrm>
              <a:off x="7575550" y="3700463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8" name="Line 275"/>
            <p:cNvSpPr>
              <a:spLocks noChangeShapeType="1"/>
            </p:cNvSpPr>
            <p:nvPr/>
          </p:nvSpPr>
          <p:spPr bwMode="auto">
            <a:xfrm flipH="1">
              <a:off x="10428288" y="3700463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9" name="Line 276"/>
            <p:cNvSpPr>
              <a:spLocks noChangeShapeType="1"/>
            </p:cNvSpPr>
            <p:nvPr/>
          </p:nvSpPr>
          <p:spPr bwMode="auto">
            <a:xfrm>
              <a:off x="7575550" y="3556000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0" name="Line 277"/>
            <p:cNvSpPr>
              <a:spLocks noChangeShapeType="1"/>
            </p:cNvSpPr>
            <p:nvPr/>
          </p:nvSpPr>
          <p:spPr bwMode="auto">
            <a:xfrm flipH="1">
              <a:off x="10428288" y="3556000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1" name="Line 278"/>
            <p:cNvSpPr>
              <a:spLocks noChangeShapeType="1"/>
            </p:cNvSpPr>
            <p:nvPr/>
          </p:nvSpPr>
          <p:spPr bwMode="auto">
            <a:xfrm>
              <a:off x="7575550" y="34131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2" name="Line 279"/>
            <p:cNvSpPr>
              <a:spLocks noChangeShapeType="1"/>
            </p:cNvSpPr>
            <p:nvPr/>
          </p:nvSpPr>
          <p:spPr bwMode="auto">
            <a:xfrm flipH="1">
              <a:off x="10428288" y="34131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3" name="Line 280"/>
            <p:cNvSpPr>
              <a:spLocks noChangeShapeType="1"/>
            </p:cNvSpPr>
            <p:nvPr/>
          </p:nvSpPr>
          <p:spPr bwMode="auto">
            <a:xfrm>
              <a:off x="7575550" y="3268663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4" name="Line 281"/>
            <p:cNvSpPr>
              <a:spLocks noChangeShapeType="1"/>
            </p:cNvSpPr>
            <p:nvPr/>
          </p:nvSpPr>
          <p:spPr bwMode="auto">
            <a:xfrm flipH="1">
              <a:off x="10428288" y="3268663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5" name="Line 282"/>
            <p:cNvSpPr>
              <a:spLocks noChangeShapeType="1"/>
            </p:cNvSpPr>
            <p:nvPr/>
          </p:nvSpPr>
          <p:spPr bwMode="auto">
            <a:xfrm>
              <a:off x="7575550" y="3124200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6" name="Line 283"/>
            <p:cNvSpPr>
              <a:spLocks noChangeShapeType="1"/>
            </p:cNvSpPr>
            <p:nvPr/>
          </p:nvSpPr>
          <p:spPr bwMode="auto">
            <a:xfrm flipH="1">
              <a:off x="10428288" y="3124200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7" name="Line 284"/>
            <p:cNvSpPr>
              <a:spLocks noChangeShapeType="1"/>
            </p:cNvSpPr>
            <p:nvPr/>
          </p:nvSpPr>
          <p:spPr bwMode="auto">
            <a:xfrm>
              <a:off x="7575550" y="29813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8" name="Line 285"/>
            <p:cNvSpPr>
              <a:spLocks noChangeShapeType="1"/>
            </p:cNvSpPr>
            <p:nvPr/>
          </p:nvSpPr>
          <p:spPr bwMode="auto">
            <a:xfrm flipH="1">
              <a:off x="10428288" y="29813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39" name="Line 286"/>
            <p:cNvSpPr>
              <a:spLocks noChangeShapeType="1"/>
            </p:cNvSpPr>
            <p:nvPr/>
          </p:nvSpPr>
          <p:spPr bwMode="auto">
            <a:xfrm>
              <a:off x="7575550" y="4132263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0" name="Line 287"/>
            <p:cNvSpPr>
              <a:spLocks noChangeShapeType="1"/>
            </p:cNvSpPr>
            <p:nvPr/>
          </p:nvSpPr>
          <p:spPr bwMode="auto">
            <a:xfrm>
              <a:off x="7575550" y="2979738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1" name="Line 288"/>
            <p:cNvSpPr>
              <a:spLocks noChangeShapeType="1"/>
            </p:cNvSpPr>
            <p:nvPr/>
          </p:nvSpPr>
          <p:spPr bwMode="auto">
            <a:xfrm flipV="1">
              <a:off x="7575550" y="2979738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2" name="Line 289"/>
            <p:cNvSpPr>
              <a:spLocks noChangeShapeType="1"/>
            </p:cNvSpPr>
            <p:nvPr/>
          </p:nvSpPr>
          <p:spPr bwMode="auto">
            <a:xfrm flipV="1">
              <a:off x="10456863" y="2979738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343" name="グループ化 342"/>
          <p:cNvGrpSpPr/>
          <p:nvPr/>
        </p:nvGrpSpPr>
        <p:grpSpPr>
          <a:xfrm>
            <a:off x="4978551" y="4861679"/>
            <a:ext cx="3104335" cy="1644270"/>
            <a:chOff x="7575550" y="4581525"/>
            <a:chExt cx="2881313" cy="1152525"/>
          </a:xfrm>
        </p:grpSpPr>
        <p:sp>
          <p:nvSpPr>
            <p:cNvPr id="344" name="Rectangle 290"/>
            <p:cNvSpPr>
              <a:spLocks noChangeArrowheads="1"/>
            </p:cNvSpPr>
            <p:nvPr/>
          </p:nvSpPr>
          <p:spPr bwMode="auto">
            <a:xfrm>
              <a:off x="7575550" y="4581525"/>
              <a:ext cx="2881313" cy="1152525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5" name="Line 291"/>
            <p:cNvSpPr>
              <a:spLocks noChangeShapeType="1"/>
            </p:cNvSpPr>
            <p:nvPr/>
          </p:nvSpPr>
          <p:spPr bwMode="auto">
            <a:xfrm flipV="1">
              <a:off x="7575550" y="4581525"/>
              <a:ext cx="0" cy="115252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6" name="Line 292"/>
            <p:cNvSpPr>
              <a:spLocks noChangeShapeType="1"/>
            </p:cNvSpPr>
            <p:nvPr/>
          </p:nvSpPr>
          <p:spPr bwMode="auto">
            <a:xfrm>
              <a:off x="7575550" y="4581525"/>
              <a:ext cx="28813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7" name="Line 293"/>
            <p:cNvSpPr>
              <a:spLocks noChangeShapeType="1"/>
            </p:cNvSpPr>
            <p:nvPr/>
          </p:nvSpPr>
          <p:spPr bwMode="auto">
            <a:xfrm>
              <a:off x="10456863" y="4581525"/>
              <a:ext cx="0" cy="115252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8" name="Line 294"/>
            <p:cNvSpPr>
              <a:spLocks noChangeShapeType="1"/>
            </p:cNvSpPr>
            <p:nvPr/>
          </p:nvSpPr>
          <p:spPr bwMode="auto">
            <a:xfrm flipH="1">
              <a:off x="7575550" y="5734050"/>
              <a:ext cx="28813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349" name="Picture 29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138" y="4581525"/>
              <a:ext cx="2879725" cy="1152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0" name="Rectangle 296"/>
            <p:cNvSpPr>
              <a:spLocks noChangeArrowheads="1"/>
            </p:cNvSpPr>
            <p:nvPr/>
          </p:nvSpPr>
          <p:spPr bwMode="auto">
            <a:xfrm>
              <a:off x="7577138" y="4581525"/>
              <a:ext cx="2879725" cy="11525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351" name="Picture 29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138" y="4581525"/>
              <a:ext cx="2879725" cy="1152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2" name="Line 298"/>
            <p:cNvSpPr>
              <a:spLocks noChangeShapeType="1"/>
            </p:cNvSpPr>
            <p:nvPr/>
          </p:nvSpPr>
          <p:spPr bwMode="auto">
            <a:xfrm>
              <a:off x="7575550" y="5734050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53" name="Line 299"/>
            <p:cNvSpPr>
              <a:spLocks noChangeShapeType="1"/>
            </p:cNvSpPr>
            <p:nvPr/>
          </p:nvSpPr>
          <p:spPr bwMode="auto">
            <a:xfrm>
              <a:off x="7575550" y="4581525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54" name="Line 300"/>
            <p:cNvSpPr>
              <a:spLocks noChangeShapeType="1"/>
            </p:cNvSpPr>
            <p:nvPr/>
          </p:nvSpPr>
          <p:spPr bwMode="auto">
            <a:xfrm flipV="1">
              <a:off x="7575550" y="4581525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55" name="Line 301"/>
            <p:cNvSpPr>
              <a:spLocks noChangeShapeType="1"/>
            </p:cNvSpPr>
            <p:nvPr/>
          </p:nvSpPr>
          <p:spPr bwMode="auto">
            <a:xfrm flipV="1">
              <a:off x="10456863" y="4581525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56" name="Line 302"/>
            <p:cNvSpPr>
              <a:spLocks noChangeShapeType="1"/>
            </p:cNvSpPr>
            <p:nvPr/>
          </p:nvSpPr>
          <p:spPr bwMode="auto">
            <a:xfrm>
              <a:off x="7575550" y="5734050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57" name="Line 303"/>
            <p:cNvSpPr>
              <a:spLocks noChangeShapeType="1"/>
            </p:cNvSpPr>
            <p:nvPr/>
          </p:nvSpPr>
          <p:spPr bwMode="auto">
            <a:xfrm flipV="1">
              <a:off x="7575550" y="4581525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58" name="Line 304"/>
            <p:cNvSpPr>
              <a:spLocks noChangeShapeType="1"/>
            </p:cNvSpPr>
            <p:nvPr/>
          </p:nvSpPr>
          <p:spPr bwMode="auto">
            <a:xfrm flipV="1">
              <a:off x="7861300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59" name="Line 305"/>
            <p:cNvSpPr>
              <a:spLocks noChangeShapeType="1"/>
            </p:cNvSpPr>
            <p:nvPr/>
          </p:nvSpPr>
          <p:spPr bwMode="auto">
            <a:xfrm>
              <a:off x="7861300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60" name="Line 306"/>
            <p:cNvSpPr>
              <a:spLocks noChangeShapeType="1"/>
            </p:cNvSpPr>
            <p:nvPr/>
          </p:nvSpPr>
          <p:spPr bwMode="auto">
            <a:xfrm flipV="1">
              <a:off x="8148638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61" name="Line 307"/>
            <p:cNvSpPr>
              <a:spLocks noChangeShapeType="1"/>
            </p:cNvSpPr>
            <p:nvPr/>
          </p:nvSpPr>
          <p:spPr bwMode="auto">
            <a:xfrm>
              <a:off x="8148638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62" name="Line 308"/>
            <p:cNvSpPr>
              <a:spLocks noChangeShapeType="1"/>
            </p:cNvSpPr>
            <p:nvPr/>
          </p:nvSpPr>
          <p:spPr bwMode="auto">
            <a:xfrm flipV="1">
              <a:off x="8437563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63" name="Line 309"/>
            <p:cNvSpPr>
              <a:spLocks noChangeShapeType="1"/>
            </p:cNvSpPr>
            <p:nvPr/>
          </p:nvSpPr>
          <p:spPr bwMode="auto">
            <a:xfrm>
              <a:off x="8437563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64" name="Line 310"/>
            <p:cNvSpPr>
              <a:spLocks noChangeShapeType="1"/>
            </p:cNvSpPr>
            <p:nvPr/>
          </p:nvSpPr>
          <p:spPr bwMode="auto">
            <a:xfrm flipV="1">
              <a:off x="8726488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65" name="Line 311"/>
            <p:cNvSpPr>
              <a:spLocks noChangeShapeType="1"/>
            </p:cNvSpPr>
            <p:nvPr/>
          </p:nvSpPr>
          <p:spPr bwMode="auto">
            <a:xfrm>
              <a:off x="8726488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66" name="Line 312"/>
            <p:cNvSpPr>
              <a:spLocks noChangeShapeType="1"/>
            </p:cNvSpPr>
            <p:nvPr/>
          </p:nvSpPr>
          <p:spPr bwMode="auto">
            <a:xfrm flipV="1">
              <a:off x="9013825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67" name="Line 313"/>
            <p:cNvSpPr>
              <a:spLocks noChangeShapeType="1"/>
            </p:cNvSpPr>
            <p:nvPr/>
          </p:nvSpPr>
          <p:spPr bwMode="auto">
            <a:xfrm>
              <a:off x="9013825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68" name="Line 314"/>
            <p:cNvSpPr>
              <a:spLocks noChangeShapeType="1"/>
            </p:cNvSpPr>
            <p:nvPr/>
          </p:nvSpPr>
          <p:spPr bwMode="auto">
            <a:xfrm flipV="1">
              <a:off x="9302750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69" name="Line 315"/>
            <p:cNvSpPr>
              <a:spLocks noChangeShapeType="1"/>
            </p:cNvSpPr>
            <p:nvPr/>
          </p:nvSpPr>
          <p:spPr bwMode="auto">
            <a:xfrm>
              <a:off x="9302750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0" name="Line 316"/>
            <p:cNvSpPr>
              <a:spLocks noChangeShapeType="1"/>
            </p:cNvSpPr>
            <p:nvPr/>
          </p:nvSpPr>
          <p:spPr bwMode="auto">
            <a:xfrm flipV="1">
              <a:off x="9590088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1" name="Line 317"/>
            <p:cNvSpPr>
              <a:spLocks noChangeShapeType="1"/>
            </p:cNvSpPr>
            <p:nvPr/>
          </p:nvSpPr>
          <p:spPr bwMode="auto">
            <a:xfrm>
              <a:off x="9590088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2" name="Line 318"/>
            <p:cNvSpPr>
              <a:spLocks noChangeShapeType="1"/>
            </p:cNvSpPr>
            <p:nvPr/>
          </p:nvSpPr>
          <p:spPr bwMode="auto">
            <a:xfrm flipV="1">
              <a:off x="9877425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3" name="Line 319"/>
            <p:cNvSpPr>
              <a:spLocks noChangeShapeType="1"/>
            </p:cNvSpPr>
            <p:nvPr/>
          </p:nvSpPr>
          <p:spPr bwMode="auto">
            <a:xfrm>
              <a:off x="9877425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4" name="Line 320"/>
            <p:cNvSpPr>
              <a:spLocks noChangeShapeType="1"/>
            </p:cNvSpPr>
            <p:nvPr/>
          </p:nvSpPr>
          <p:spPr bwMode="auto">
            <a:xfrm flipV="1">
              <a:off x="10167938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5" name="Line 321"/>
            <p:cNvSpPr>
              <a:spLocks noChangeShapeType="1"/>
            </p:cNvSpPr>
            <p:nvPr/>
          </p:nvSpPr>
          <p:spPr bwMode="auto">
            <a:xfrm>
              <a:off x="10167938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6" name="Line 322"/>
            <p:cNvSpPr>
              <a:spLocks noChangeShapeType="1"/>
            </p:cNvSpPr>
            <p:nvPr/>
          </p:nvSpPr>
          <p:spPr bwMode="auto">
            <a:xfrm flipV="1">
              <a:off x="10455275" y="5702300"/>
              <a:ext cx="0" cy="317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7" name="Line 323"/>
            <p:cNvSpPr>
              <a:spLocks noChangeShapeType="1"/>
            </p:cNvSpPr>
            <p:nvPr/>
          </p:nvSpPr>
          <p:spPr bwMode="auto">
            <a:xfrm>
              <a:off x="10455275" y="4581525"/>
              <a:ext cx="0" cy="301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8" name="Line 324"/>
            <p:cNvSpPr>
              <a:spLocks noChangeShapeType="1"/>
            </p:cNvSpPr>
            <p:nvPr/>
          </p:nvSpPr>
          <p:spPr bwMode="auto">
            <a:xfrm>
              <a:off x="7575550" y="55895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9" name="Line 325"/>
            <p:cNvSpPr>
              <a:spLocks noChangeShapeType="1"/>
            </p:cNvSpPr>
            <p:nvPr/>
          </p:nvSpPr>
          <p:spPr bwMode="auto">
            <a:xfrm flipH="1">
              <a:off x="10428288" y="55895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80" name="Line 326"/>
            <p:cNvSpPr>
              <a:spLocks noChangeShapeType="1"/>
            </p:cNvSpPr>
            <p:nvPr/>
          </p:nvSpPr>
          <p:spPr bwMode="auto">
            <a:xfrm>
              <a:off x="7575550" y="54451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81" name="Line 327"/>
            <p:cNvSpPr>
              <a:spLocks noChangeShapeType="1"/>
            </p:cNvSpPr>
            <p:nvPr/>
          </p:nvSpPr>
          <p:spPr bwMode="auto">
            <a:xfrm flipH="1">
              <a:off x="10428288" y="54451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82" name="Line 328"/>
            <p:cNvSpPr>
              <a:spLocks noChangeShapeType="1"/>
            </p:cNvSpPr>
            <p:nvPr/>
          </p:nvSpPr>
          <p:spPr bwMode="auto">
            <a:xfrm>
              <a:off x="7575550" y="5302250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83" name="Line 329"/>
            <p:cNvSpPr>
              <a:spLocks noChangeShapeType="1"/>
            </p:cNvSpPr>
            <p:nvPr/>
          </p:nvSpPr>
          <p:spPr bwMode="auto">
            <a:xfrm flipH="1">
              <a:off x="10428288" y="5302250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84" name="Line 330"/>
            <p:cNvSpPr>
              <a:spLocks noChangeShapeType="1"/>
            </p:cNvSpPr>
            <p:nvPr/>
          </p:nvSpPr>
          <p:spPr bwMode="auto">
            <a:xfrm>
              <a:off x="7575550" y="51577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85" name="Line 331"/>
            <p:cNvSpPr>
              <a:spLocks noChangeShapeType="1"/>
            </p:cNvSpPr>
            <p:nvPr/>
          </p:nvSpPr>
          <p:spPr bwMode="auto">
            <a:xfrm flipH="1">
              <a:off x="10428288" y="51577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86" name="Line 332"/>
            <p:cNvSpPr>
              <a:spLocks noChangeShapeType="1"/>
            </p:cNvSpPr>
            <p:nvPr/>
          </p:nvSpPr>
          <p:spPr bwMode="auto">
            <a:xfrm>
              <a:off x="7575550" y="50133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87" name="Line 333"/>
            <p:cNvSpPr>
              <a:spLocks noChangeShapeType="1"/>
            </p:cNvSpPr>
            <p:nvPr/>
          </p:nvSpPr>
          <p:spPr bwMode="auto">
            <a:xfrm flipH="1">
              <a:off x="10428288" y="50133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88" name="Line 334"/>
            <p:cNvSpPr>
              <a:spLocks noChangeShapeType="1"/>
            </p:cNvSpPr>
            <p:nvPr/>
          </p:nvSpPr>
          <p:spPr bwMode="auto">
            <a:xfrm>
              <a:off x="7575550" y="4868863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89" name="Line 335"/>
            <p:cNvSpPr>
              <a:spLocks noChangeShapeType="1"/>
            </p:cNvSpPr>
            <p:nvPr/>
          </p:nvSpPr>
          <p:spPr bwMode="auto">
            <a:xfrm flipH="1">
              <a:off x="10428288" y="4868863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90" name="Line 336"/>
            <p:cNvSpPr>
              <a:spLocks noChangeShapeType="1"/>
            </p:cNvSpPr>
            <p:nvPr/>
          </p:nvSpPr>
          <p:spPr bwMode="auto">
            <a:xfrm>
              <a:off x="7575550" y="47259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91" name="Line 337"/>
            <p:cNvSpPr>
              <a:spLocks noChangeShapeType="1"/>
            </p:cNvSpPr>
            <p:nvPr/>
          </p:nvSpPr>
          <p:spPr bwMode="auto">
            <a:xfrm flipH="1">
              <a:off x="10428288" y="4725988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92" name="Line 338"/>
            <p:cNvSpPr>
              <a:spLocks noChangeShapeType="1"/>
            </p:cNvSpPr>
            <p:nvPr/>
          </p:nvSpPr>
          <p:spPr bwMode="auto">
            <a:xfrm>
              <a:off x="7575550" y="45815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93" name="Line 339"/>
            <p:cNvSpPr>
              <a:spLocks noChangeShapeType="1"/>
            </p:cNvSpPr>
            <p:nvPr/>
          </p:nvSpPr>
          <p:spPr bwMode="auto">
            <a:xfrm flipH="1">
              <a:off x="10428288" y="4581525"/>
              <a:ext cx="2857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94" name="Line 340"/>
            <p:cNvSpPr>
              <a:spLocks noChangeShapeType="1"/>
            </p:cNvSpPr>
            <p:nvPr/>
          </p:nvSpPr>
          <p:spPr bwMode="auto">
            <a:xfrm>
              <a:off x="7575550" y="5734050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95" name="Line 341"/>
            <p:cNvSpPr>
              <a:spLocks noChangeShapeType="1"/>
            </p:cNvSpPr>
            <p:nvPr/>
          </p:nvSpPr>
          <p:spPr bwMode="auto">
            <a:xfrm>
              <a:off x="7575550" y="4581525"/>
              <a:ext cx="28813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96" name="Line 342"/>
            <p:cNvSpPr>
              <a:spLocks noChangeShapeType="1"/>
            </p:cNvSpPr>
            <p:nvPr/>
          </p:nvSpPr>
          <p:spPr bwMode="auto">
            <a:xfrm flipV="1">
              <a:off x="7575550" y="4581525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97" name="Line 343"/>
            <p:cNvSpPr>
              <a:spLocks noChangeShapeType="1"/>
            </p:cNvSpPr>
            <p:nvPr/>
          </p:nvSpPr>
          <p:spPr bwMode="auto">
            <a:xfrm flipV="1">
              <a:off x="10456863" y="4581525"/>
              <a:ext cx="0" cy="11525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cxnSp>
        <p:nvCxnSpPr>
          <p:cNvPr id="399" name="直線コネクタ 398"/>
          <p:cNvCxnSpPr/>
          <p:nvPr/>
        </p:nvCxnSpPr>
        <p:spPr>
          <a:xfrm flipV="1">
            <a:off x="6531574" y="1538886"/>
            <a:ext cx="61744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線コネクタ 400"/>
          <p:cNvCxnSpPr/>
          <p:nvPr/>
        </p:nvCxnSpPr>
        <p:spPr>
          <a:xfrm flipV="1">
            <a:off x="7134708" y="1538888"/>
            <a:ext cx="2664" cy="1092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線コネクタ 407"/>
          <p:cNvCxnSpPr/>
          <p:nvPr/>
        </p:nvCxnSpPr>
        <p:spPr>
          <a:xfrm flipV="1">
            <a:off x="2361616" y="1538886"/>
            <a:ext cx="61744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直線コネクタ 409"/>
          <p:cNvCxnSpPr/>
          <p:nvPr/>
        </p:nvCxnSpPr>
        <p:spPr>
          <a:xfrm flipV="1">
            <a:off x="2373264" y="1538887"/>
            <a:ext cx="0" cy="1093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テキスト ボックス 410"/>
          <p:cNvSpPr txBox="1"/>
          <p:nvPr/>
        </p:nvSpPr>
        <p:spPr>
          <a:xfrm>
            <a:off x="6522040" y="1231108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dirty="0" err="1" smtClean="0">
                <a:latin typeface="小塚明朝 Pr6N R" pitchFamily="18" charset="-128"/>
                <a:ea typeface="小塚明朝 Pr6N R" pitchFamily="18" charset="-128"/>
              </a:rPr>
              <a:t>HPSS</a:t>
            </a:r>
            <a:endParaRPr kumimoji="1" lang="ja-JP" altLang="en-US" sz="14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412" name="テキスト ボックス 411"/>
          <p:cNvSpPr txBox="1"/>
          <p:nvPr/>
        </p:nvSpPr>
        <p:spPr>
          <a:xfrm>
            <a:off x="2339752" y="123111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RPCA</a:t>
            </a:r>
            <a:endParaRPr kumimoji="1" lang="ja-JP" altLang="en-US" sz="1400" dirty="0">
              <a:latin typeface="小塚明朝 Pr6N R" pitchFamily="18" charset="-128"/>
              <a:ea typeface="小塚明朝 Pr6N R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9036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9" name="グループ化 2218"/>
          <p:cNvGrpSpPr/>
          <p:nvPr/>
        </p:nvGrpSpPr>
        <p:grpSpPr>
          <a:xfrm>
            <a:off x="2427288" y="836613"/>
            <a:ext cx="2006600" cy="1246187"/>
            <a:chOff x="2427288" y="836613"/>
            <a:chExt cx="2006600" cy="1246187"/>
          </a:xfrm>
        </p:grpSpPr>
        <p:sp>
          <p:nvSpPr>
            <p:cNvPr id="2343" name="Rectangle 8"/>
            <p:cNvSpPr>
              <a:spLocks noChangeArrowheads="1"/>
            </p:cNvSpPr>
            <p:nvPr/>
          </p:nvSpPr>
          <p:spPr bwMode="auto">
            <a:xfrm>
              <a:off x="2427288" y="836613"/>
              <a:ext cx="2005013" cy="12446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44" name="Line 9"/>
            <p:cNvSpPr>
              <a:spLocks noChangeShapeType="1"/>
            </p:cNvSpPr>
            <p:nvPr/>
          </p:nvSpPr>
          <p:spPr bwMode="auto">
            <a:xfrm flipV="1">
              <a:off x="2427288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45" name="Line 10"/>
            <p:cNvSpPr>
              <a:spLocks noChangeShapeType="1"/>
            </p:cNvSpPr>
            <p:nvPr/>
          </p:nvSpPr>
          <p:spPr bwMode="auto">
            <a:xfrm>
              <a:off x="2427288" y="836613"/>
              <a:ext cx="20050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46" name="Line 11"/>
            <p:cNvSpPr>
              <a:spLocks noChangeShapeType="1"/>
            </p:cNvSpPr>
            <p:nvPr/>
          </p:nvSpPr>
          <p:spPr bwMode="auto">
            <a:xfrm>
              <a:off x="4432300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47" name="Line 12"/>
            <p:cNvSpPr>
              <a:spLocks noChangeShapeType="1"/>
            </p:cNvSpPr>
            <p:nvPr/>
          </p:nvSpPr>
          <p:spPr bwMode="auto">
            <a:xfrm flipH="1">
              <a:off x="2427288" y="2081213"/>
              <a:ext cx="20050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348" name="Picture 1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75" y="838200"/>
              <a:ext cx="2005013" cy="12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49" name="Rectangle 14"/>
            <p:cNvSpPr>
              <a:spLocks noChangeArrowheads="1"/>
            </p:cNvSpPr>
            <p:nvPr/>
          </p:nvSpPr>
          <p:spPr bwMode="auto">
            <a:xfrm>
              <a:off x="2428875" y="838200"/>
              <a:ext cx="2003425" cy="12430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350" name="Picture 1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75" y="838200"/>
              <a:ext cx="2005013" cy="12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1" name="Line 16"/>
            <p:cNvSpPr>
              <a:spLocks noChangeShapeType="1"/>
            </p:cNvSpPr>
            <p:nvPr/>
          </p:nvSpPr>
          <p:spPr bwMode="auto">
            <a:xfrm>
              <a:off x="2427288" y="20812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52" name="Line 17"/>
            <p:cNvSpPr>
              <a:spLocks noChangeShapeType="1"/>
            </p:cNvSpPr>
            <p:nvPr/>
          </p:nvSpPr>
          <p:spPr bwMode="auto">
            <a:xfrm>
              <a:off x="2427288" y="8366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53" name="Line 18"/>
            <p:cNvSpPr>
              <a:spLocks noChangeShapeType="1"/>
            </p:cNvSpPr>
            <p:nvPr/>
          </p:nvSpPr>
          <p:spPr bwMode="auto">
            <a:xfrm flipV="1">
              <a:off x="2427288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54" name="Line 19"/>
            <p:cNvSpPr>
              <a:spLocks noChangeShapeType="1"/>
            </p:cNvSpPr>
            <p:nvPr/>
          </p:nvSpPr>
          <p:spPr bwMode="auto">
            <a:xfrm flipV="1">
              <a:off x="4432300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55" name="Line 20"/>
            <p:cNvSpPr>
              <a:spLocks noChangeShapeType="1"/>
            </p:cNvSpPr>
            <p:nvPr/>
          </p:nvSpPr>
          <p:spPr bwMode="auto">
            <a:xfrm>
              <a:off x="2427288" y="20812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56" name="Line 21"/>
            <p:cNvSpPr>
              <a:spLocks noChangeShapeType="1"/>
            </p:cNvSpPr>
            <p:nvPr/>
          </p:nvSpPr>
          <p:spPr bwMode="auto">
            <a:xfrm flipV="1">
              <a:off x="2427288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57" name="Line 22"/>
            <p:cNvSpPr>
              <a:spLocks noChangeShapeType="1"/>
            </p:cNvSpPr>
            <p:nvPr/>
          </p:nvSpPr>
          <p:spPr bwMode="auto">
            <a:xfrm flipV="1">
              <a:off x="2627313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58" name="Line 23"/>
            <p:cNvSpPr>
              <a:spLocks noChangeShapeType="1"/>
            </p:cNvSpPr>
            <p:nvPr/>
          </p:nvSpPr>
          <p:spPr bwMode="auto">
            <a:xfrm>
              <a:off x="2627313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59" name="Line 24"/>
            <p:cNvSpPr>
              <a:spLocks noChangeShapeType="1"/>
            </p:cNvSpPr>
            <p:nvPr/>
          </p:nvSpPr>
          <p:spPr bwMode="auto">
            <a:xfrm flipV="1">
              <a:off x="2825750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60" name="Line 25"/>
            <p:cNvSpPr>
              <a:spLocks noChangeShapeType="1"/>
            </p:cNvSpPr>
            <p:nvPr/>
          </p:nvSpPr>
          <p:spPr bwMode="auto">
            <a:xfrm>
              <a:off x="2825750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61" name="Line 26"/>
            <p:cNvSpPr>
              <a:spLocks noChangeShapeType="1"/>
            </p:cNvSpPr>
            <p:nvPr/>
          </p:nvSpPr>
          <p:spPr bwMode="auto">
            <a:xfrm flipV="1">
              <a:off x="3027363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62" name="Line 27"/>
            <p:cNvSpPr>
              <a:spLocks noChangeShapeType="1"/>
            </p:cNvSpPr>
            <p:nvPr/>
          </p:nvSpPr>
          <p:spPr bwMode="auto">
            <a:xfrm>
              <a:off x="3027363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63" name="Line 28"/>
            <p:cNvSpPr>
              <a:spLocks noChangeShapeType="1"/>
            </p:cNvSpPr>
            <p:nvPr/>
          </p:nvSpPr>
          <p:spPr bwMode="auto">
            <a:xfrm flipV="1">
              <a:off x="3227388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64" name="Line 29"/>
            <p:cNvSpPr>
              <a:spLocks noChangeShapeType="1"/>
            </p:cNvSpPr>
            <p:nvPr/>
          </p:nvSpPr>
          <p:spPr bwMode="auto">
            <a:xfrm>
              <a:off x="3227388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65" name="Line 30"/>
            <p:cNvSpPr>
              <a:spLocks noChangeShapeType="1"/>
            </p:cNvSpPr>
            <p:nvPr/>
          </p:nvSpPr>
          <p:spPr bwMode="auto">
            <a:xfrm flipV="1">
              <a:off x="3427413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66" name="Line 31"/>
            <p:cNvSpPr>
              <a:spLocks noChangeShapeType="1"/>
            </p:cNvSpPr>
            <p:nvPr/>
          </p:nvSpPr>
          <p:spPr bwMode="auto">
            <a:xfrm>
              <a:off x="3427413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67" name="Line 32"/>
            <p:cNvSpPr>
              <a:spLocks noChangeShapeType="1"/>
            </p:cNvSpPr>
            <p:nvPr/>
          </p:nvSpPr>
          <p:spPr bwMode="auto">
            <a:xfrm flipV="1">
              <a:off x="3629025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68" name="Line 33"/>
            <p:cNvSpPr>
              <a:spLocks noChangeShapeType="1"/>
            </p:cNvSpPr>
            <p:nvPr/>
          </p:nvSpPr>
          <p:spPr bwMode="auto">
            <a:xfrm>
              <a:off x="3629025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69" name="Line 34"/>
            <p:cNvSpPr>
              <a:spLocks noChangeShapeType="1"/>
            </p:cNvSpPr>
            <p:nvPr/>
          </p:nvSpPr>
          <p:spPr bwMode="auto">
            <a:xfrm flipV="1">
              <a:off x="3830638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70" name="Line 35"/>
            <p:cNvSpPr>
              <a:spLocks noChangeShapeType="1"/>
            </p:cNvSpPr>
            <p:nvPr/>
          </p:nvSpPr>
          <p:spPr bwMode="auto">
            <a:xfrm>
              <a:off x="3830638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71" name="Line 36"/>
            <p:cNvSpPr>
              <a:spLocks noChangeShapeType="1"/>
            </p:cNvSpPr>
            <p:nvPr/>
          </p:nvSpPr>
          <p:spPr bwMode="auto">
            <a:xfrm flipV="1">
              <a:off x="4030663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72" name="Line 37"/>
            <p:cNvSpPr>
              <a:spLocks noChangeShapeType="1"/>
            </p:cNvSpPr>
            <p:nvPr/>
          </p:nvSpPr>
          <p:spPr bwMode="auto">
            <a:xfrm>
              <a:off x="4030663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73" name="Line 38"/>
            <p:cNvSpPr>
              <a:spLocks noChangeShapeType="1"/>
            </p:cNvSpPr>
            <p:nvPr/>
          </p:nvSpPr>
          <p:spPr bwMode="auto">
            <a:xfrm flipV="1">
              <a:off x="4230688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74" name="Line 39"/>
            <p:cNvSpPr>
              <a:spLocks noChangeShapeType="1"/>
            </p:cNvSpPr>
            <p:nvPr/>
          </p:nvSpPr>
          <p:spPr bwMode="auto">
            <a:xfrm>
              <a:off x="4230688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75" name="Line 40"/>
            <p:cNvSpPr>
              <a:spLocks noChangeShapeType="1"/>
            </p:cNvSpPr>
            <p:nvPr/>
          </p:nvSpPr>
          <p:spPr bwMode="auto">
            <a:xfrm flipV="1">
              <a:off x="4432300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76" name="Line 41"/>
            <p:cNvSpPr>
              <a:spLocks noChangeShapeType="1"/>
            </p:cNvSpPr>
            <p:nvPr/>
          </p:nvSpPr>
          <p:spPr bwMode="auto">
            <a:xfrm>
              <a:off x="4432300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77" name="Line 42"/>
            <p:cNvSpPr>
              <a:spLocks noChangeShapeType="1"/>
            </p:cNvSpPr>
            <p:nvPr/>
          </p:nvSpPr>
          <p:spPr bwMode="auto">
            <a:xfrm>
              <a:off x="2427288" y="192563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78" name="Line 43"/>
            <p:cNvSpPr>
              <a:spLocks noChangeShapeType="1"/>
            </p:cNvSpPr>
            <p:nvPr/>
          </p:nvSpPr>
          <p:spPr bwMode="auto">
            <a:xfrm flipH="1">
              <a:off x="4411663" y="192563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79" name="Line 44"/>
            <p:cNvSpPr>
              <a:spLocks noChangeShapeType="1"/>
            </p:cNvSpPr>
            <p:nvPr/>
          </p:nvSpPr>
          <p:spPr bwMode="auto">
            <a:xfrm>
              <a:off x="2427288" y="177006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80" name="Line 45"/>
            <p:cNvSpPr>
              <a:spLocks noChangeShapeType="1"/>
            </p:cNvSpPr>
            <p:nvPr/>
          </p:nvSpPr>
          <p:spPr bwMode="auto">
            <a:xfrm flipH="1">
              <a:off x="4411663" y="177006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81" name="Line 46"/>
            <p:cNvSpPr>
              <a:spLocks noChangeShapeType="1"/>
            </p:cNvSpPr>
            <p:nvPr/>
          </p:nvSpPr>
          <p:spPr bwMode="auto">
            <a:xfrm>
              <a:off x="2427288" y="161448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82" name="Line 47"/>
            <p:cNvSpPr>
              <a:spLocks noChangeShapeType="1"/>
            </p:cNvSpPr>
            <p:nvPr/>
          </p:nvSpPr>
          <p:spPr bwMode="auto">
            <a:xfrm flipH="1">
              <a:off x="4411663" y="161448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83" name="Line 48"/>
            <p:cNvSpPr>
              <a:spLocks noChangeShapeType="1"/>
            </p:cNvSpPr>
            <p:nvPr/>
          </p:nvSpPr>
          <p:spPr bwMode="auto">
            <a:xfrm>
              <a:off x="2427288" y="145891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84" name="Line 49"/>
            <p:cNvSpPr>
              <a:spLocks noChangeShapeType="1"/>
            </p:cNvSpPr>
            <p:nvPr/>
          </p:nvSpPr>
          <p:spPr bwMode="auto">
            <a:xfrm flipH="1">
              <a:off x="4411663" y="145891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85" name="Line 50"/>
            <p:cNvSpPr>
              <a:spLocks noChangeShapeType="1"/>
            </p:cNvSpPr>
            <p:nvPr/>
          </p:nvSpPr>
          <p:spPr bwMode="auto">
            <a:xfrm>
              <a:off x="2427288" y="130333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86" name="Line 51"/>
            <p:cNvSpPr>
              <a:spLocks noChangeShapeType="1"/>
            </p:cNvSpPr>
            <p:nvPr/>
          </p:nvSpPr>
          <p:spPr bwMode="auto">
            <a:xfrm flipH="1">
              <a:off x="4411663" y="130333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87" name="Line 52"/>
            <p:cNvSpPr>
              <a:spLocks noChangeShapeType="1"/>
            </p:cNvSpPr>
            <p:nvPr/>
          </p:nvSpPr>
          <p:spPr bwMode="auto">
            <a:xfrm>
              <a:off x="2427288" y="114776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88" name="Line 53"/>
            <p:cNvSpPr>
              <a:spLocks noChangeShapeType="1"/>
            </p:cNvSpPr>
            <p:nvPr/>
          </p:nvSpPr>
          <p:spPr bwMode="auto">
            <a:xfrm flipH="1">
              <a:off x="4411663" y="114776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89" name="Line 54"/>
            <p:cNvSpPr>
              <a:spLocks noChangeShapeType="1"/>
            </p:cNvSpPr>
            <p:nvPr/>
          </p:nvSpPr>
          <p:spPr bwMode="auto">
            <a:xfrm>
              <a:off x="2427288" y="993775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90" name="Line 55"/>
            <p:cNvSpPr>
              <a:spLocks noChangeShapeType="1"/>
            </p:cNvSpPr>
            <p:nvPr/>
          </p:nvSpPr>
          <p:spPr bwMode="auto">
            <a:xfrm flipH="1">
              <a:off x="4411663" y="993775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91" name="Line 56"/>
            <p:cNvSpPr>
              <a:spLocks noChangeShapeType="1"/>
            </p:cNvSpPr>
            <p:nvPr/>
          </p:nvSpPr>
          <p:spPr bwMode="auto">
            <a:xfrm>
              <a:off x="2427288" y="83661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92" name="Line 57"/>
            <p:cNvSpPr>
              <a:spLocks noChangeShapeType="1"/>
            </p:cNvSpPr>
            <p:nvPr/>
          </p:nvSpPr>
          <p:spPr bwMode="auto">
            <a:xfrm flipH="1">
              <a:off x="4411663" y="83661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93" name="Line 58"/>
            <p:cNvSpPr>
              <a:spLocks noChangeShapeType="1"/>
            </p:cNvSpPr>
            <p:nvPr/>
          </p:nvSpPr>
          <p:spPr bwMode="auto">
            <a:xfrm>
              <a:off x="2427288" y="20812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94" name="Line 59"/>
            <p:cNvSpPr>
              <a:spLocks noChangeShapeType="1"/>
            </p:cNvSpPr>
            <p:nvPr/>
          </p:nvSpPr>
          <p:spPr bwMode="auto">
            <a:xfrm>
              <a:off x="2427288" y="8366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95" name="Line 60"/>
            <p:cNvSpPr>
              <a:spLocks noChangeShapeType="1"/>
            </p:cNvSpPr>
            <p:nvPr/>
          </p:nvSpPr>
          <p:spPr bwMode="auto">
            <a:xfrm flipV="1">
              <a:off x="2427288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96" name="Line 61"/>
            <p:cNvSpPr>
              <a:spLocks noChangeShapeType="1"/>
            </p:cNvSpPr>
            <p:nvPr/>
          </p:nvSpPr>
          <p:spPr bwMode="auto">
            <a:xfrm flipV="1">
              <a:off x="4432300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2220" name="グループ化 2219"/>
          <p:cNvGrpSpPr/>
          <p:nvPr/>
        </p:nvGrpSpPr>
        <p:grpSpPr>
          <a:xfrm>
            <a:off x="4788024" y="836613"/>
            <a:ext cx="2006600" cy="1246187"/>
            <a:chOff x="5065713" y="836613"/>
            <a:chExt cx="2006600" cy="1246187"/>
          </a:xfrm>
        </p:grpSpPr>
        <p:sp>
          <p:nvSpPr>
            <p:cNvPr id="2397" name="Rectangle 62"/>
            <p:cNvSpPr>
              <a:spLocks noChangeArrowheads="1"/>
            </p:cNvSpPr>
            <p:nvPr/>
          </p:nvSpPr>
          <p:spPr bwMode="auto">
            <a:xfrm>
              <a:off x="5065713" y="836613"/>
              <a:ext cx="2006600" cy="12446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98" name="Line 63"/>
            <p:cNvSpPr>
              <a:spLocks noChangeShapeType="1"/>
            </p:cNvSpPr>
            <p:nvPr/>
          </p:nvSpPr>
          <p:spPr bwMode="auto">
            <a:xfrm flipV="1">
              <a:off x="5065713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99" name="Line 64"/>
            <p:cNvSpPr>
              <a:spLocks noChangeShapeType="1"/>
            </p:cNvSpPr>
            <p:nvPr/>
          </p:nvSpPr>
          <p:spPr bwMode="auto">
            <a:xfrm>
              <a:off x="5065713" y="836613"/>
              <a:ext cx="200660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00" name="Line 65"/>
            <p:cNvSpPr>
              <a:spLocks noChangeShapeType="1"/>
            </p:cNvSpPr>
            <p:nvPr/>
          </p:nvSpPr>
          <p:spPr bwMode="auto">
            <a:xfrm>
              <a:off x="7072313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01" name="Line 66"/>
            <p:cNvSpPr>
              <a:spLocks noChangeShapeType="1"/>
            </p:cNvSpPr>
            <p:nvPr/>
          </p:nvSpPr>
          <p:spPr bwMode="auto">
            <a:xfrm flipH="1">
              <a:off x="5065713" y="2081213"/>
              <a:ext cx="200660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115" name="Picture 6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5713" y="838200"/>
              <a:ext cx="2006600" cy="12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02" name="Rectangle 68"/>
            <p:cNvSpPr>
              <a:spLocks noChangeArrowheads="1"/>
            </p:cNvSpPr>
            <p:nvPr/>
          </p:nvSpPr>
          <p:spPr bwMode="auto">
            <a:xfrm>
              <a:off x="5065713" y="838200"/>
              <a:ext cx="2006600" cy="12430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117" name="Picture 6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5713" y="838200"/>
              <a:ext cx="2006600" cy="12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03" name="Line 70"/>
            <p:cNvSpPr>
              <a:spLocks noChangeShapeType="1"/>
            </p:cNvSpPr>
            <p:nvPr/>
          </p:nvSpPr>
          <p:spPr bwMode="auto">
            <a:xfrm>
              <a:off x="5065713" y="20812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04" name="Line 71"/>
            <p:cNvSpPr>
              <a:spLocks noChangeShapeType="1"/>
            </p:cNvSpPr>
            <p:nvPr/>
          </p:nvSpPr>
          <p:spPr bwMode="auto">
            <a:xfrm>
              <a:off x="5065713" y="8366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05" name="Line 72"/>
            <p:cNvSpPr>
              <a:spLocks noChangeShapeType="1"/>
            </p:cNvSpPr>
            <p:nvPr/>
          </p:nvSpPr>
          <p:spPr bwMode="auto">
            <a:xfrm flipV="1">
              <a:off x="5065713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06" name="Line 73"/>
            <p:cNvSpPr>
              <a:spLocks noChangeShapeType="1"/>
            </p:cNvSpPr>
            <p:nvPr/>
          </p:nvSpPr>
          <p:spPr bwMode="auto">
            <a:xfrm flipV="1">
              <a:off x="7072313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07" name="Line 74"/>
            <p:cNvSpPr>
              <a:spLocks noChangeShapeType="1"/>
            </p:cNvSpPr>
            <p:nvPr/>
          </p:nvSpPr>
          <p:spPr bwMode="auto">
            <a:xfrm>
              <a:off x="5065713" y="20812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08" name="Line 75"/>
            <p:cNvSpPr>
              <a:spLocks noChangeShapeType="1"/>
            </p:cNvSpPr>
            <p:nvPr/>
          </p:nvSpPr>
          <p:spPr bwMode="auto">
            <a:xfrm flipV="1">
              <a:off x="5065713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09" name="Line 76"/>
            <p:cNvSpPr>
              <a:spLocks noChangeShapeType="1"/>
            </p:cNvSpPr>
            <p:nvPr/>
          </p:nvSpPr>
          <p:spPr bwMode="auto">
            <a:xfrm flipV="1">
              <a:off x="5265738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10" name="Line 77"/>
            <p:cNvSpPr>
              <a:spLocks noChangeShapeType="1"/>
            </p:cNvSpPr>
            <p:nvPr/>
          </p:nvSpPr>
          <p:spPr bwMode="auto">
            <a:xfrm>
              <a:off x="5265738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11" name="Line 78"/>
            <p:cNvSpPr>
              <a:spLocks noChangeShapeType="1"/>
            </p:cNvSpPr>
            <p:nvPr/>
          </p:nvSpPr>
          <p:spPr bwMode="auto">
            <a:xfrm flipV="1">
              <a:off x="5467350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12" name="Line 79"/>
            <p:cNvSpPr>
              <a:spLocks noChangeShapeType="1"/>
            </p:cNvSpPr>
            <p:nvPr/>
          </p:nvSpPr>
          <p:spPr bwMode="auto">
            <a:xfrm>
              <a:off x="5467350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13" name="Line 80"/>
            <p:cNvSpPr>
              <a:spLocks noChangeShapeType="1"/>
            </p:cNvSpPr>
            <p:nvPr/>
          </p:nvSpPr>
          <p:spPr bwMode="auto">
            <a:xfrm flipV="1">
              <a:off x="5667375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14" name="Line 81"/>
            <p:cNvSpPr>
              <a:spLocks noChangeShapeType="1"/>
            </p:cNvSpPr>
            <p:nvPr/>
          </p:nvSpPr>
          <p:spPr bwMode="auto">
            <a:xfrm>
              <a:off x="5667375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15" name="Line 82"/>
            <p:cNvSpPr>
              <a:spLocks noChangeShapeType="1"/>
            </p:cNvSpPr>
            <p:nvPr/>
          </p:nvSpPr>
          <p:spPr bwMode="auto">
            <a:xfrm flipV="1">
              <a:off x="5868988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16" name="Line 83"/>
            <p:cNvSpPr>
              <a:spLocks noChangeShapeType="1"/>
            </p:cNvSpPr>
            <p:nvPr/>
          </p:nvSpPr>
          <p:spPr bwMode="auto">
            <a:xfrm>
              <a:off x="5868988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17" name="Line 84"/>
            <p:cNvSpPr>
              <a:spLocks noChangeShapeType="1"/>
            </p:cNvSpPr>
            <p:nvPr/>
          </p:nvSpPr>
          <p:spPr bwMode="auto">
            <a:xfrm flipV="1">
              <a:off x="6067425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18" name="Line 85"/>
            <p:cNvSpPr>
              <a:spLocks noChangeShapeType="1"/>
            </p:cNvSpPr>
            <p:nvPr/>
          </p:nvSpPr>
          <p:spPr bwMode="auto">
            <a:xfrm>
              <a:off x="6067425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19" name="Line 86"/>
            <p:cNvSpPr>
              <a:spLocks noChangeShapeType="1"/>
            </p:cNvSpPr>
            <p:nvPr/>
          </p:nvSpPr>
          <p:spPr bwMode="auto">
            <a:xfrm flipV="1">
              <a:off x="6267450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20" name="Line 87"/>
            <p:cNvSpPr>
              <a:spLocks noChangeShapeType="1"/>
            </p:cNvSpPr>
            <p:nvPr/>
          </p:nvSpPr>
          <p:spPr bwMode="auto">
            <a:xfrm>
              <a:off x="6267450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21" name="Line 88"/>
            <p:cNvSpPr>
              <a:spLocks noChangeShapeType="1"/>
            </p:cNvSpPr>
            <p:nvPr/>
          </p:nvSpPr>
          <p:spPr bwMode="auto">
            <a:xfrm flipV="1">
              <a:off x="6469063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22" name="Line 89"/>
            <p:cNvSpPr>
              <a:spLocks noChangeShapeType="1"/>
            </p:cNvSpPr>
            <p:nvPr/>
          </p:nvSpPr>
          <p:spPr bwMode="auto">
            <a:xfrm>
              <a:off x="6469063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23" name="Line 90"/>
            <p:cNvSpPr>
              <a:spLocks noChangeShapeType="1"/>
            </p:cNvSpPr>
            <p:nvPr/>
          </p:nvSpPr>
          <p:spPr bwMode="auto">
            <a:xfrm flipV="1">
              <a:off x="6669088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24" name="Line 91"/>
            <p:cNvSpPr>
              <a:spLocks noChangeShapeType="1"/>
            </p:cNvSpPr>
            <p:nvPr/>
          </p:nvSpPr>
          <p:spPr bwMode="auto">
            <a:xfrm>
              <a:off x="6669088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25" name="Line 92"/>
            <p:cNvSpPr>
              <a:spLocks noChangeShapeType="1"/>
            </p:cNvSpPr>
            <p:nvPr/>
          </p:nvSpPr>
          <p:spPr bwMode="auto">
            <a:xfrm flipV="1">
              <a:off x="6870700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26" name="Line 93"/>
            <p:cNvSpPr>
              <a:spLocks noChangeShapeType="1"/>
            </p:cNvSpPr>
            <p:nvPr/>
          </p:nvSpPr>
          <p:spPr bwMode="auto">
            <a:xfrm>
              <a:off x="6870700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27" name="Line 94"/>
            <p:cNvSpPr>
              <a:spLocks noChangeShapeType="1"/>
            </p:cNvSpPr>
            <p:nvPr/>
          </p:nvSpPr>
          <p:spPr bwMode="auto">
            <a:xfrm flipV="1">
              <a:off x="7070725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28" name="Line 95"/>
            <p:cNvSpPr>
              <a:spLocks noChangeShapeType="1"/>
            </p:cNvSpPr>
            <p:nvPr/>
          </p:nvSpPr>
          <p:spPr bwMode="auto">
            <a:xfrm>
              <a:off x="7070725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29" name="Line 96"/>
            <p:cNvSpPr>
              <a:spLocks noChangeShapeType="1"/>
            </p:cNvSpPr>
            <p:nvPr/>
          </p:nvSpPr>
          <p:spPr bwMode="auto">
            <a:xfrm>
              <a:off x="5065713" y="192563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30" name="Line 97"/>
            <p:cNvSpPr>
              <a:spLocks noChangeShapeType="1"/>
            </p:cNvSpPr>
            <p:nvPr/>
          </p:nvSpPr>
          <p:spPr bwMode="auto">
            <a:xfrm flipH="1">
              <a:off x="7051675" y="192563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31" name="Line 98"/>
            <p:cNvSpPr>
              <a:spLocks noChangeShapeType="1"/>
            </p:cNvSpPr>
            <p:nvPr/>
          </p:nvSpPr>
          <p:spPr bwMode="auto">
            <a:xfrm>
              <a:off x="5065713" y="177006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12" name="Line 99"/>
            <p:cNvSpPr>
              <a:spLocks noChangeShapeType="1"/>
            </p:cNvSpPr>
            <p:nvPr/>
          </p:nvSpPr>
          <p:spPr bwMode="auto">
            <a:xfrm flipH="1">
              <a:off x="7051675" y="177006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13" name="Line 100"/>
            <p:cNvSpPr>
              <a:spLocks noChangeShapeType="1"/>
            </p:cNvSpPr>
            <p:nvPr/>
          </p:nvSpPr>
          <p:spPr bwMode="auto">
            <a:xfrm>
              <a:off x="5065713" y="161448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14" name="Line 101"/>
            <p:cNvSpPr>
              <a:spLocks noChangeShapeType="1"/>
            </p:cNvSpPr>
            <p:nvPr/>
          </p:nvSpPr>
          <p:spPr bwMode="auto">
            <a:xfrm flipH="1">
              <a:off x="7051675" y="161448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16" name="Line 102"/>
            <p:cNvSpPr>
              <a:spLocks noChangeShapeType="1"/>
            </p:cNvSpPr>
            <p:nvPr/>
          </p:nvSpPr>
          <p:spPr bwMode="auto">
            <a:xfrm>
              <a:off x="5065713" y="145891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18" name="Line 103"/>
            <p:cNvSpPr>
              <a:spLocks noChangeShapeType="1"/>
            </p:cNvSpPr>
            <p:nvPr/>
          </p:nvSpPr>
          <p:spPr bwMode="auto">
            <a:xfrm flipH="1">
              <a:off x="7051675" y="145891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19" name="Line 104"/>
            <p:cNvSpPr>
              <a:spLocks noChangeShapeType="1"/>
            </p:cNvSpPr>
            <p:nvPr/>
          </p:nvSpPr>
          <p:spPr bwMode="auto">
            <a:xfrm>
              <a:off x="5065713" y="130333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20" name="Line 105"/>
            <p:cNvSpPr>
              <a:spLocks noChangeShapeType="1"/>
            </p:cNvSpPr>
            <p:nvPr/>
          </p:nvSpPr>
          <p:spPr bwMode="auto">
            <a:xfrm flipH="1">
              <a:off x="7051675" y="130333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21" name="Line 106"/>
            <p:cNvSpPr>
              <a:spLocks noChangeShapeType="1"/>
            </p:cNvSpPr>
            <p:nvPr/>
          </p:nvSpPr>
          <p:spPr bwMode="auto">
            <a:xfrm>
              <a:off x="5065713" y="114776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22" name="Line 107"/>
            <p:cNvSpPr>
              <a:spLocks noChangeShapeType="1"/>
            </p:cNvSpPr>
            <p:nvPr/>
          </p:nvSpPr>
          <p:spPr bwMode="auto">
            <a:xfrm flipH="1">
              <a:off x="7051675" y="114776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23" name="Line 108"/>
            <p:cNvSpPr>
              <a:spLocks noChangeShapeType="1"/>
            </p:cNvSpPr>
            <p:nvPr/>
          </p:nvSpPr>
          <p:spPr bwMode="auto">
            <a:xfrm>
              <a:off x="5065713" y="993775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24" name="Line 109"/>
            <p:cNvSpPr>
              <a:spLocks noChangeShapeType="1"/>
            </p:cNvSpPr>
            <p:nvPr/>
          </p:nvSpPr>
          <p:spPr bwMode="auto">
            <a:xfrm flipH="1">
              <a:off x="7051675" y="993775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25" name="Line 110"/>
            <p:cNvSpPr>
              <a:spLocks noChangeShapeType="1"/>
            </p:cNvSpPr>
            <p:nvPr/>
          </p:nvSpPr>
          <p:spPr bwMode="auto">
            <a:xfrm>
              <a:off x="5065713" y="83661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26" name="Line 111"/>
            <p:cNvSpPr>
              <a:spLocks noChangeShapeType="1"/>
            </p:cNvSpPr>
            <p:nvPr/>
          </p:nvSpPr>
          <p:spPr bwMode="auto">
            <a:xfrm flipH="1">
              <a:off x="7051675" y="83661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27" name="Line 112"/>
            <p:cNvSpPr>
              <a:spLocks noChangeShapeType="1"/>
            </p:cNvSpPr>
            <p:nvPr/>
          </p:nvSpPr>
          <p:spPr bwMode="auto">
            <a:xfrm>
              <a:off x="5065713" y="20812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28" name="Line 113"/>
            <p:cNvSpPr>
              <a:spLocks noChangeShapeType="1"/>
            </p:cNvSpPr>
            <p:nvPr/>
          </p:nvSpPr>
          <p:spPr bwMode="auto">
            <a:xfrm>
              <a:off x="5065713" y="8366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29" name="Line 114"/>
            <p:cNvSpPr>
              <a:spLocks noChangeShapeType="1"/>
            </p:cNvSpPr>
            <p:nvPr/>
          </p:nvSpPr>
          <p:spPr bwMode="auto">
            <a:xfrm flipV="1">
              <a:off x="5065713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30" name="Line 115"/>
            <p:cNvSpPr>
              <a:spLocks noChangeShapeType="1"/>
            </p:cNvSpPr>
            <p:nvPr/>
          </p:nvSpPr>
          <p:spPr bwMode="auto">
            <a:xfrm flipV="1">
              <a:off x="7072313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2222" name="グループ化 2221"/>
          <p:cNvGrpSpPr/>
          <p:nvPr/>
        </p:nvGrpSpPr>
        <p:grpSpPr>
          <a:xfrm>
            <a:off x="2427288" y="2563813"/>
            <a:ext cx="2006600" cy="1244600"/>
            <a:chOff x="2427288" y="2563813"/>
            <a:chExt cx="2006600" cy="1244600"/>
          </a:xfrm>
        </p:grpSpPr>
        <p:sp>
          <p:nvSpPr>
            <p:cNvPr id="2131" name="Rectangle 116"/>
            <p:cNvSpPr>
              <a:spLocks noChangeArrowheads="1"/>
            </p:cNvSpPr>
            <p:nvPr/>
          </p:nvSpPr>
          <p:spPr bwMode="auto">
            <a:xfrm>
              <a:off x="2427288" y="2563813"/>
              <a:ext cx="2005013" cy="12446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32" name="Line 117"/>
            <p:cNvSpPr>
              <a:spLocks noChangeShapeType="1"/>
            </p:cNvSpPr>
            <p:nvPr/>
          </p:nvSpPr>
          <p:spPr bwMode="auto">
            <a:xfrm flipV="1">
              <a:off x="2427288" y="2563813"/>
              <a:ext cx="0" cy="12446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33" name="Line 118"/>
            <p:cNvSpPr>
              <a:spLocks noChangeShapeType="1"/>
            </p:cNvSpPr>
            <p:nvPr/>
          </p:nvSpPr>
          <p:spPr bwMode="auto">
            <a:xfrm>
              <a:off x="2427288" y="2563813"/>
              <a:ext cx="20050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34" name="Line 119"/>
            <p:cNvSpPr>
              <a:spLocks noChangeShapeType="1"/>
            </p:cNvSpPr>
            <p:nvPr/>
          </p:nvSpPr>
          <p:spPr bwMode="auto">
            <a:xfrm>
              <a:off x="4432300" y="2563813"/>
              <a:ext cx="0" cy="12446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35" name="Line 120"/>
            <p:cNvSpPr>
              <a:spLocks noChangeShapeType="1"/>
            </p:cNvSpPr>
            <p:nvPr/>
          </p:nvSpPr>
          <p:spPr bwMode="auto">
            <a:xfrm flipH="1">
              <a:off x="2427288" y="3808413"/>
              <a:ext cx="20050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169" name="Picture 12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75" y="2565400"/>
              <a:ext cx="2005013" cy="1243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36" name="Rectangle 122"/>
            <p:cNvSpPr>
              <a:spLocks noChangeArrowheads="1"/>
            </p:cNvSpPr>
            <p:nvPr/>
          </p:nvSpPr>
          <p:spPr bwMode="auto">
            <a:xfrm>
              <a:off x="2428875" y="2565400"/>
              <a:ext cx="2003425" cy="12430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171" name="Picture 12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75" y="2565400"/>
              <a:ext cx="2005013" cy="1243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37" name="Line 124"/>
            <p:cNvSpPr>
              <a:spLocks noChangeShapeType="1"/>
            </p:cNvSpPr>
            <p:nvPr/>
          </p:nvSpPr>
          <p:spPr bwMode="auto">
            <a:xfrm>
              <a:off x="2427288" y="38084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38" name="Line 125"/>
            <p:cNvSpPr>
              <a:spLocks noChangeShapeType="1"/>
            </p:cNvSpPr>
            <p:nvPr/>
          </p:nvSpPr>
          <p:spPr bwMode="auto">
            <a:xfrm>
              <a:off x="2427288" y="25638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39" name="Line 126"/>
            <p:cNvSpPr>
              <a:spLocks noChangeShapeType="1"/>
            </p:cNvSpPr>
            <p:nvPr/>
          </p:nvSpPr>
          <p:spPr bwMode="auto">
            <a:xfrm flipV="1">
              <a:off x="2427288" y="25638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40" name="Line 127"/>
            <p:cNvSpPr>
              <a:spLocks noChangeShapeType="1"/>
            </p:cNvSpPr>
            <p:nvPr/>
          </p:nvSpPr>
          <p:spPr bwMode="auto">
            <a:xfrm flipV="1">
              <a:off x="4432300" y="25638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41" name="Line 128"/>
            <p:cNvSpPr>
              <a:spLocks noChangeShapeType="1"/>
            </p:cNvSpPr>
            <p:nvPr/>
          </p:nvSpPr>
          <p:spPr bwMode="auto">
            <a:xfrm>
              <a:off x="2427288" y="38084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42" name="Line 129"/>
            <p:cNvSpPr>
              <a:spLocks noChangeShapeType="1"/>
            </p:cNvSpPr>
            <p:nvPr/>
          </p:nvSpPr>
          <p:spPr bwMode="auto">
            <a:xfrm flipV="1">
              <a:off x="2427288" y="25638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43" name="Line 130"/>
            <p:cNvSpPr>
              <a:spLocks noChangeShapeType="1"/>
            </p:cNvSpPr>
            <p:nvPr/>
          </p:nvSpPr>
          <p:spPr bwMode="auto">
            <a:xfrm flipV="1">
              <a:off x="2627313" y="37877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44" name="Line 131"/>
            <p:cNvSpPr>
              <a:spLocks noChangeShapeType="1"/>
            </p:cNvSpPr>
            <p:nvPr/>
          </p:nvSpPr>
          <p:spPr bwMode="auto">
            <a:xfrm>
              <a:off x="2627313" y="25638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45" name="Line 132"/>
            <p:cNvSpPr>
              <a:spLocks noChangeShapeType="1"/>
            </p:cNvSpPr>
            <p:nvPr/>
          </p:nvSpPr>
          <p:spPr bwMode="auto">
            <a:xfrm flipV="1">
              <a:off x="2825750" y="37877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46" name="Line 133"/>
            <p:cNvSpPr>
              <a:spLocks noChangeShapeType="1"/>
            </p:cNvSpPr>
            <p:nvPr/>
          </p:nvSpPr>
          <p:spPr bwMode="auto">
            <a:xfrm>
              <a:off x="2825750" y="25638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47" name="Line 134"/>
            <p:cNvSpPr>
              <a:spLocks noChangeShapeType="1"/>
            </p:cNvSpPr>
            <p:nvPr/>
          </p:nvSpPr>
          <p:spPr bwMode="auto">
            <a:xfrm flipV="1">
              <a:off x="3027363" y="37877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48" name="Line 135"/>
            <p:cNvSpPr>
              <a:spLocks noChangeShapeType="1"/>
            </p:cNvSpPr>
            <p:nvPr/>
          </p:nvSpPr>
          <p:spPr bwMode="auto">
            <a:xfrm>
              <a:off x="3027363" y="25638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49" name="Line 136"/>
            <p:cNvSpPr>
              <a:spLocks noChangeShapeType="1"/>
            </p:cNvSpPr>
            <p:nvPr/>
          </p:nvSpPr>
          <p:spPr bwMode="auto">
            <a:xfrm flipV="1">
              <a:off x="3227388" y="37877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50" name="Line 137"/>
            <p:cNvSpPr>
              <a:spLocks noChangeShapeType="1"/>
            </p:cNvSpPr>
            <p:nvPr/>
          </p:nvSpPr>
          <p:spPr bwMode="auto">
            <a:xfrm>
              <a:off x="3227388" y="25638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51" name="Line 138"/>
            <p:cNvSpPr>
              <a:spLocks noChangeShapeType="1"/>
            </p:cNvSpPr>
            <p:nvPr/>
          </p:nvSpPr>
          <p:spPr bwMode="auto">
            <a:xfrm flipV="1">
              <a:off x="3427413" y="37877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52" name="Line 139"/>
            <p:cNvSpPr>
              <a:spLocks noChangeShapeType="1"/>
            </p:cNvSpPr>
            <p:nvPr/>
          </p:nvSpPr>
          <p:spPr bwMode="auto">
            <a:xfrm>
              <a:off x="3427413" y="25638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53" name="Line 140"/>
            <p:cNvSpPr>
              <a:spLocks noChangeShapeType="1"/>
            </p:cNvSpPr>
            <p:nvPr/>
          </p:nvSpPr>
          <p:spPr bwMode="auto">
            <a:xfrm flipV="1">
              <a:off x="3629025" y="37877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54" name="Line 141"/>
            <p:cNvSpPr>
              <a:spLocks noChangeShapeType="1"/>
            </p:cNvSpPr>
            <p:nvPr/>
          </p:nvSpPr>
          <p:spPr bwMode="auto">
            <a:xfrm>
              <a:off x="3629025" y="25638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55" name="Line 142"/>
            <p:cNvSpPr>
              <a:spLocks noChangeShapeType="1"/>
            </p:cNvSpPr>
            <p:nvPr/>
          </p:nvSpPr>
          <p:spPr bwMode="auto">
            <a:xfrm flipV="1">
              <a:off x="3830638" y="37877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56" name="Line 143"/>
            <p:cNvSpPr>
              <a:spLocks noChangeShapeType="1"/>
            </p:cNvSpPr>
            <p:nvPr/>
          </p:nvSpPr>
          <p:spPr bwMode="auto">
            <a:xfrm>
              <a:off x="3830638" y="25638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57" name="Line 144"/>
            <p:cNvSpPr>
              <a:spLocks noChangeShapeType="1"/>
            </p:cNvSpPr>
            <p:nvPr/>
          </p:nvSpPr>
          <p:spPr bwMode="auto">
            <a:xfrm flipV="1">
              <a:off x="4030663" y="37877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58" name="Line 145"/>
            <p:cNvSpPr>
              <a:spLocks noChangeShapeType="1"/>
            </p:cNvSpPr>
            <p:nvPr/>
          </p:nvSpPr>
          <p:spPr bwMode="auto">
            <a:xfrm>
              <a:off x="4030663" y="25638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59" name="Line 146"/>
            <p:cNvSpPr>
              <a:spLocks noChangeShapeType="1"/>
            </p:cNvSpPr>
            <p:nvPr/>
          </p:nvSpPr>
          <p:spPr bwMode="auto">
            <a:xfrm flipV="1">
              <a:off x="4230688" y="37877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60" name="Line 147"/>
            <p:cNvSpPr>
              <a:spLocks noChangeShapeType="1"/>
            </p:cNvSpPr>
            <p:nvPr/>
          </p:nvSpPr>
          <p:spPr bwMode="auto">
            <a:xfrm>
              <a:off x="4230688" y="25638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61" name="Line 148"/>
            <p:cNvSpPr>
              <a:spLocks noChangeShapeType="1"/>
            </p:cNvSpPr>
            <p:nvPr/>
          </p:nvSpPr>
          <p:spPr bwMode="auto">
            <a:xfrm flipV="1">
              <a:off x="4432300" y="37877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62" name="Line 149"/>
            <p:cNvSpPr>
              <a:spLocks noChangeShapeType="1"/>
            </p:cNvSpPr>
            <p:nvPr/>
          </p:nvSpPr>
          <p:spPr bwMode="auto">
            <a:xfrm>
              <a:off x="4432300" y="25638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63" name="Line 150"/>
            <p:cNvSpPr>
              <a:spLocks noChangeShapeType="1"/>
            </p:cNvSpPr>
            <p:nvPr/>
          </p:nvSpPr>
          <p:spPr bwMode="auto">
            <a:xfrm>
              <a:off x="2427288" y="3651250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64" name="Line 151"/>
            <p:cNvSpPr>
              <a:spLocks noChangeShapeType="1"/>
            </p:cNvSpPr>
            <p:nvPr/>
          </p:nvSpPr>
          <p:spPr bwMode="auto">
            <a:xfrm flipH="1">
              <a:off x="4411663" y="3651250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65" name="Line 152"/>
            <p:cNvSpPr>
              <a:spLocks noChangeShapeType="1"/>
            </p:cNvSpPr>
            <p:nvPr/>
          </p:nvSpPr>
          <p:spPr bwMode="auto">
            <a:xfrm>
              <a:off x="2427288" y="349726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66" name="Line 153"/>
            <p:cNvSpPr>
              <a:spLocks noChangeShapeType="1"/>
            </p:cNvSpPr>
            <p:nvPr/>
          </p:nvSpPr>
          <p:spPr bwMode="auto">
            <a:xfrm flipH="1">
              <a:off x="4411663" y="349726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67" name="Line 154"/>
            <p:cNvSpPr>
              <a:spLocks noChangeShapeType="1"/>
            </p:cNvSpPr>
            <p:nvPr/>
          </p:nvSpPr>
          <p:spPr bwMode="auto">
            <a:xfrm>
              <a:off x="2427288" y="334168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68" name="Line 155"/>
            <p:cNvSpPr>
              <a:spLocks noChangeShapeType="1"/>
            </p:cNvSpPr>
            <p:nvPr/>
          </p:nvSpPr>
          <p:spPr bwMode="auto">
            <a:xfrm flipH="1">
              <a:off x="4411663" y="334168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70" name="Line 156"/>
            <p:cNvSpPr>
              <a:spLocks noChangeShapeType="1"/>
            </p:cNvSpPr>
            <p:nvPr/>
          </p:nvSpPr>
          <p:spPr bwMode="auto">
            <a:xfrm>
              <a:off x="2427288" y="3187700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72" name="Line 157"/>
            <p:cNvSpPr>
              <a:spLocks noChangeShapeType="1"/>
            </p:cNvSpPr>
            <p:nvPr/>
          </p:nvSpPr>
          <p:spPr bwMode="auto">
            <a:xfrm flipH="1">
              <a:off x="4411663" y="3187700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73" name="Line 158"/>
            <p:cNvSpPr>
              <a:spLocks noChangeShapeType="1"/>
            </p:cNvSpPr>
            <p:nvPr/>
          </p:nvSpPr>
          <p:spPr bwMode="auto">
            <a:xfrm>
              <a:off x="2427288" y="303053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74" name="Line 159"/>
            <p:cNvSpPr>
              <a:spLocks noChangeShapeType="1"/>
            </p:cNvSpPr>
            <p:nvPr/>
          </p:nvSpPr>
          <p:spPr bwMode="auto">
            <a:xfrm flipH="1">
              <a:off x="4411663" y="303053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75" name="Line 160"/>
            <p:cNvSpPr>
              <a:spLocks noChangeShapeType="1"/>
            </p:cNvSpPr>
            <p:nvPr/>
          </p:nvSpPr>
          <p:spPr bwMode="auto">
            <a:xfrm>
              <a:off x="2427288" y="287496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32" name="Line 161"/>
            <p:cNvSpPr>
              <a:spLocks noChangeShapeType="1"/>
            </p:cNvSpPr>
            <p:nvPr/>
          </p:nvSpPr>
          <p:spPr bwMode="auto">
            <a:xfrm flipH="1">
              <a:off x="4411663" y="287496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33" name="Line 162"/>
            <p:cNvSpPr>
              <a:spLocks noChangeShapeType="1"/>
            </p:cNvSpPr>
            <p:nvPr/>
          </p:nvSpPr>
          <p:spPr bwMode="auto">
            <a:xfrm>
              <a:off x="2427288" y="2720975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34" name="Line 163"/>
            <p:cNvSpPr>
              <a:spLocks noChangeShapeType="1"/>
            </p:cNvSpPr>
            <p:nvPr/>
          </p:nvSpPr>
          <p:spPr bwMode="auto">
            <a:xfrm flipH="1">
              <a:off x="4411663" y="2720975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35" name="Line 164"/>
            <p:cNvSpPr>
              <a:spLocks noChangeShapeType="1"/>
            </p:cNvSpPr>
            <p:nvPr/>
          </p:nvSpPr>
          <p:spPr bwMode="auto">
            <a:xfrm>
              <a:off x="2427288" y="256381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36" name="Line 165"/>
            <p:cNvSpPr>
              <a:spLocks noChangeShapeType="1"/>
            </p:cNvSpPr>
            <p:nvPr/>
          </p:nvSpPr>
          <p:spPr bwMode="auto">
            <a:xfrm flipH="1">
              <a:off x="4411663" y="256381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37" name="Line 166"/>
            <p:cNvSpPr>
              <a:spLocks noChangeShapeType="1"/>
            </p:cNvSpPr>
            <p:nvPr/>
          </p:nvSpPr>
          <p:spPr bwMode="auto">
            <a:xfrm>
              <a:off x="2427288" y="38084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38" name="Line 167"/>
            <p:cNvSpPr>
              <a:spLocks noChangeShapeType="1"/>
            </p:cNvSpPr>
            <p:nvPr/>
          </p:nvSpPr>
          <p:spPr bwMode="auto">
            <a:xfrm>
              <a:off x="2427288" y="25638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39" name="Line 168"/>
            <p:cNvSpPr>
              <a:spLocks noChangeShapeType="1"/>
            </p:cNvSpPr>
            <p:nvPr/>
          </p:nvSpPr>
          <p:spPr bwMode="auto">
            <a:xfrm flipV="1">
              <a:off x="2427288" y="25638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40" name="Line 169"/>
            <p:cNvSpPr>
              <a:spLocks noChangeShapeType="1"/>
            </p:cNvSpPr>
            <p:nvPr/>
          </p:nvSpPr>
          <p:spPr bwMode="auto">
            <a:xfrm flipV="1">
              <a:off x="4432300" y="25638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2221" name="グループ化 2220"/>
          <p:cNvGrpSpPr/>
          <p:nvPr/>
        </p:nvGrpSpPr>
        <p:grpSpPr>
          <a:xfrm>
            <a:off x="4788024" y="2563813"/>
            <a:ext cx="2006600" cy="1244600"/>
            <a:chOff x="5065713" y="2563813"/>
            <a:chExt cx="2006600" cy="1244600"/>
          </a:xfrm>
        </p:grpSpPr>
        <p:sp>
          <p:nvSpPr>
            <p:cNvPr id="2441" name="Rectangle 170"/>
            <p:cNvSpPr>
              <a:spLocks noChangeArrowheads="1"/>
            </p:cNvSpPr>
            <p:nvPr/>
          </p:nvSpPr>
          <p:spPr bwMode="auto">
            <a:xfrm>
              <a:off x="5065713" y="2563813"/>
              <a:ext cx="2006600" cy="12446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42" name="Line 171"/>
            <p:cNvSpPr>
              <a:spLocks noChangeShapeType="1"/>
            </p:cNvSpPr>
            <p:nvPr/>
          </p:nvSpPr>
          <p:spPr bwMode="auto">
            <a:xfrm flipV="1">
              <a:off x="5065713" y="2563813"/>
              <a:ext cx="0" cy="12446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43" name="Line 172"/>
            <p:cNvSpPr>
              <a:spLocks noChangeShapeType="1"/>
            </p:cNvSpPr>
            <p:nvPr/>
          </p:nvSpPr>
          <p:spPr bwMode="auto">
            <a:xfrm>
              <a:off x="5065713" y="2563813"/>
              <a:ext cx="200660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44" name="Line 173"/>
            <p:cNvSpPr>
              <a:spLocks noChangeShapeType="1"/>
            </p:cNvSpPr>
            <p:nvPr/>
          </p:nvSpPr>
          <p:spPr bwMode="auto">
            <a:xfrm>
              <a:off x="7072313" y="2563813"/>
              <a:ext cx="0" cy="12446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45" name="Line 174"/>
            <p:cNvSpPr>
              <a:spLocks noChangeShapeType="1"/>
            </p:cNvSpPr>
            <p:nvPr/>
          </p:nvSpPr>
          <p:spPr bwMode="auto">
            <a:xfrm flipH="1">
              <a:off x="5065713" y="3808413"/>
              <a:ext cx="200660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223" name="Picture 17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5713" y="2565400"/>
              <a:ext cx="2006600" cy="1243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46" name="Rectangle 176"/>
            <p:cNvSpPr>
              <a:spLocks noChangeArrowheads="1"/>
            </p:cNvSpPr>
            <p:nvPr/>
          </p:nvSpPr>
          <p:spPr bwMode="auto">
            <a:xfrm>
              <a:off x="5065713" y="2565400"/>
              <a:ext cx="2006600" cy="12430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225" name="Picture 17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5713" y="2565400"/>
              <a:ext cx="2006600" cy="1243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47" name="Line 178"/>
            <p:cNvSpPr>
              <a:spLocks noChangeShapeType="1"/>
            </p:cNvSpPr>
            <p:nvPr/>
          </p:nvSpPr>
          <p:spPr bwMode="auto">
            <a:xfrm>
              <a:off x="5065713" y="38084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48" name="Line 179"/>
            <p:cNvSpPr>
              <a:spLocks noChangeShapeType="1"/>
            </p:cNvSpPr>
            <p:nvPr/>
          </p:nvSpPr>
          <p:spPr bwMode="auto">
            <a:xfrm>
              <a:off x="5065713" y="25638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49" name="Line 180"/>
            <p:cNvSpPr>
              <a:spLocks noChangeShapeType="1"/>
            </p:cNvSpPr>
            <p:nvPr/>
          </p:nvSpPr>
          <p:spPr bwMode="auto">
            <a:xfrm flipV="1">
              <a:off x="5065713" y="25638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50" name="Line 181"/>
            <p:cNvSpPr>
              <a:spLocks noChangeShapeType="1"/>
            </p:cNvSpPr>
            <p:nvPr/>
          </p:nvSpPr>
          <p:spPr bwMode="auto">
            <a:xfrm flipV="1">
              <a:off x="7072313" y="25638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51" name="Line 182"/>
            <p:cNvSpPr>
              <a:spLocks noChangeShapeType="1"/>
            </p:cNvSpPr>
            <p:nvPr/>
          </p:nvSpPr>
          <p:spPr bwMode="auto">
            <a:xfrm>
              <a:off x="5065713" y="38084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52" name="Line 183"/>
            <p:cNvSpPr>
              <a:spLocks noChangeShapeType="1"/>
            </p:cNvSpPr>
            <p:nvPr/>
          </p:nvSpPr>
          <p:spPr bwMode="auto">
            <a:xfrm flipV="1">
              <a:off x="5065713" y="25638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53" name="Line 184"/>
            <p:cNvSpPr>
              <a:spLocks noChangeShapeType="1"/>
            </p:cNvSpPr>
            <p:nvPr/>
          </p:nvSpPr>
          <p:spPr bwMode="auto">
            <a:xfrm flipV="1">
              <a:off x="5265738" y="37877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54" name="Line 185"/>
            <p:cNvSpPr>
              <a:spLocks noChangeShapeType="1"/>
            </p:cNvSpPr>
            <p:nvPr/>
          </p:nvSpPr>
          <p:spPr bwMode="auto">
            <a:xfrm>
              <a:off x="5265738" y="25638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55" name="Line 186"/>
            <p:cNvSpPr>
              <a:spLocks noChangeShapeType="1"/>
            </p:cNvSpPr>
            <p:nvPr/>
          </p:nvSpPr>
          <p:spPr bwMode="auto">
            <a:xfrm flipV="1">
              <a:off x="5467350" y="37877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56" name="Line 187"/>
            <p:cNvSpPr>
              <a:spLocks noChangeShapeType="1"/>
            </p:cNvSpPr>
            <p:nvPr/>
          </p:nvSpPr>
          <p:spPr bwMode="auto">
            <a:xfrm>
              <a:off x="5467350" y="25638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57" name="Line 188"/>
            <p:cNvSpPr>
              <a:spLocks noChangeShapeType="1"/>
            </p:cNvSpPr>
            <p:nvPr/>
          </p:nvSpPr>
          <p:spPr bwMode="auto">
            <a:xfrm flipV="1">
              <a:off x="5667375" y="37877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58" name="Line 189"/>
            <p:cNvSpPr>
              <a:spLocks noChangeShapeType="1"/>
            </p:cNvSpPr>
            <p:nvPr/>
          </p:nvSpPr>
          <p:spPr bwMode="auto">
            <a:xfrm>
              <a:off x="5667375" y="25638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59" name="Line 190"/>
            <p:cNvSpPr>
              <a:spLocks noChangeShapeType="1"/>
            </p:cNvSpPr>
            <p:nvPr/>
          </p:nvSpPr>
          <p:spPr bwMode="auto">
            <a:xfrm flipV="1">
              <a:off x="5868988" y="37877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60" name="Line 191"/>
            <p:cNvSpPr>
              <a:spLocks noChangeShapeType="1"/>
            </p:cNvSpPr>
            <p:nvPr/>
          </p:nvSpPr>
          <p:spPr bwMode="auto">
            <a:xfrm>
              <a:off x="5868988" y="25638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61" name="Line 192"/>
            <p:cNvSpPr>
              <a:spLocks noChangeShapeType="1"/>
            </p:cNvSpPr>
            <p:nvPr/>
          </p:nvSpPr>
          <p:spPr bwMode="auto">
            <a:xfrm flipV="1">
              <a:off x="6067425" y="37877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62" name="Line 193"/>
            <p:cNvSpPr>
              <a:spLocks noChangeShapeType="1"/>
            </p:cNvSpPr>
            <p:nvPr/>
          </p:nvSpPr>
          <p:spPr bwMode="auto">
            <a:xfrm>
              <a:off x="6067425" y="25638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63" name="Line 194"/>
            <p:cNvSpPr>
              <a:spLocks noChangeShapeType="1"/>
            </p:cNvSpPr>
            <p:nvPr/>
          </p:nvSpPr>
          <p:spPr bwMode="auto">
            <a:xfrm flipV="1">
              <a:off x="6267450" y="37877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08" name="Line 195"/>
            <p:cNvSpPr>
              <a:spLocks noChangeShapeType="1"/>
            </p:cNvSpPr>
            <p:nvPr/>
          </p:nvSpPr>
          <p:spPr bwMode="auto">
            <a:xfrm>
              <a:off x="6267450" y="25638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09" name="Line 196"/>
            <p:cNvSpPr>
              <a:spLocks noChangeShapeType="1"/>
            </p:cNvSpPr>
            <p:nvPr/>
          </p:nvSpPr>
          <p:spPr bwMode="auto">
            <a:xfrm flipV="1">
              <a:off x="6469063" y="37877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10" name="Line 197"/>
            <p:cNvSpPr>
              <a:spLocks noChangeShapeType="1"/>
            </p:cNvSpPr>
            <p:nvPr/>
          </p:nvSpPr>
          <p:spPr bwMode="auto">
            <a:xfrm>
              <a:off x="6469063" y="25638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11" name="Line 198"/>
            <p:cNvSpPr>
              <a:spLocks noChangeShapeType="1"/>
            </p:cNvSpPr>
            <p:nvPr/>
          </p:nvSpPr>
          <p:spPr bwMode="auto">
            <a:xfrm flipV="1">
              <a:off x="6669088" y="37877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12" name="Line 199"/>
            <p:cNvSpPr>
              <a:spLocks noChangeShapeType="1"/>
            </p:cNvSpPr>
            <p:nvPr/>
          </p:nvSpPr>
          <p:spPr bwMode="auto">
            <a:xfrm>
              <a:off x="6669088" y="25638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13" name="Line 200"/>
            <p:cNvSpPr>
              <a:spLocks noChangeShapeType="1"/>
            </p:cNvSpPr>
            <p:nvPr/>
          </p:nvSpPr>
          <p:spPr bwMode="auto">
            <a:xfrm flipV="1">
              <a:off x="6870700" y="37877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14" name="Line 201"/>
            <p:cNvSpPr>
              <a:spLocks noChangeShapeType="1"/>
            </p:cNvSpPr>
            <p:nvPr/>
          </p:nvSpPr>
          <p:spPr bwMode="auto">
            <a:xfrm>
              <a:off x="6870700" y="25638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15" name="Line 202"/>
            <p:cNvSpPr>
              <a:spLocks noChangeShapeType="1"/>
            </p:cNvSpPr>
            <p:nvPr/>
          </p:nvSpPr>
          <p:spPr bwMode="auto">
            <a:xfrm flipV="1">
              <a:off x="7070725" y="37877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16" name="Line 203"/>
            <p:cNvSpPr>
              <a:spLocks noChangeShapeType="1"/>
            </p:cNvSpPr>
            <p:nvPr/>
          </p:nvSpPr>
          <p:spPr bwMode="auto">
            <a:xfrm>
              <a:off x="7070725" y="25638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17" name="Line 204"/>
            <p:cNvSpPr>
              <a:spLocks noChangeShapeType="1"/>
            </p:cNvSpPr>
            <p:nvPr/>
          </p:nvSpPr>
          <p:spPr bwMode="auto">
            <a:xfrm>
              <a:off x="5065713" y="3651250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18" name="Line 205"/>
            <p:cNvSpPr>
              <a:spLocks noChangeShapeType="1"/>
            </p:cNvSpPr>
            <p:nvPr/>
          </p:nvSpPr>
          <p:spPr bwMode="auto">
            <a:xfrm flipH="1">
              <a:off x="7051675" y="3651250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52" name="Line 207"/>
            <p:cNvSpPr>
              <a:spLocks noChangeShapeType="1"/>
            </p:cNvSpPr>
            <p:nvPr/>
          </p:nvSpPr>
          <p:spPr bwMode="auto">
            <a:xfrm>
              <a:off x="5065713" y="349726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53" name="Line 208"/>
            <p:cNvSpPr>
              <a:spLocks noChangeShapeType="1"/>
            </p:cNvSpPr>
            <p:nvPr/>
          </p:nvSpPr>
          <p:spPr bwMode="auto">
            <a:xfrm flipH="1">
              <a:off x="7051675" y="349726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54" name="Line 209"/>
            <p:cNvSpPr>
              <a:spLocks noChangeShapeType="1"/>
            </p:cNvSpPr>
            <p:nvPr/>
          </p:nvSpPr>
          <p:spPr bwMode="auto">
            <a:xfrm>
              <a:off x="5065713" y="334168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55" name="Line 210"/>
            <p:cNvSpPr>
              <a:spLocks noChangeShapeType="1"/>
            </p:cNvSpPr>
            <p:nvPr/>
          </p:nvSpPr>
          <p:spPr bwMode="auto">
            <a:xfrm flipH="1">
              <a:off x="7051675" y="334168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56" name="Line 211"/>
            <p:cNvSpPr>
              <a:spLocks noChangeShapeType="1"/>
            </p:cNvSpPr>
            <p:nvPr/>
          </p:nvSpPr>
          <p:spPr bwMode="auto">
            <a:xfrm>
              <a:off x="5065713" y="3187700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57" name="Line 212"/>
            <p:cNvSpPr>
              <a:spLocks noChangeShapeType="1"/>
            </p:cNvSpPr>
            <p:nvPr/>
          </p:nvSpPr>
          <p:spPr bwMode="auto">
            <a:xfrm flipH="1">
              <a:off x="7051675" y="3187700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58" name="Line 213"/>
            <p:cNvSpPr>
              <a:spLocks noChangeShapeType="1"/>
            </p:cNvSpPr>
            <p:nvPr/>
          </p:nvSpPr>
          <p:spPr bwMode="auto">
            <a:xfrm>
              <a:off x="5065713" y="303053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59" name="Line 214"/>
            <p:cNvSpPr>
              <a:spLocks noChangeShapeType="1"/>
            </p:cNvSpPr>
            <p:nvPr/>
          </p:nvSpPr>
          <p:spPr bwMode="auto">
            <a:xfrm flipH="1">
              <a:off x="7051675" y="303053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60" name="Line 215"/>
            <p:cNvSpPr>
              <a:spLocks noChangeShapeType="1"/>
            </p:cNvSpPr>
            <p:nvPr/>
          </p:nvSpPr>
          <p:spPr bwMode="auto">
            <a:xfrm>
              <a:off x="5065713" y="287496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61" name="Line 216"/>
            <p:cNvSpPr>
              <a:spLocks noChangeShapeType="1"/>
            </p:cNvSpPr>
            <p:nvPr/>
          </p:nvSpPr>
          <p:spPr bwMode="auto">
            <a:xfrm flipH="1">
              <a:off x="7051675" y="287496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62" name="Line 217"/>
            <p:cNvSpPr>
              <a:spLocks noChangeShapeType="1"/>
            </p:cNvSpPr>
            <p:nvPr/>
          </p:nvSpPr>
          <p:spPr bwMode="auto">
            <a:xfrm>
              <a:off x="5065713" y="2720975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63" name="Line 218"/>
            <p:cNvSpPr>
              <a:spLocks noChangeShapeType="1"/>
            </p:cNvSpPr>
            <p:nvPr/>
          </p:nvSpPr>
          <p:spPr bwMode="auto">
            <a:xfrm flipH="1">
              <a:off x="7051675" y="2720975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64" name="Line 219"/>
            <p:cNvSpPr>
              <a:spLocks noChangeShapeType="1"/>
            </p:cNvSpPr>
            <p:nvPr/>
          </p:nvSpPr>
          <p:spPr bwMode="auto">
            <a:xfrm>
              <a:off x="5065713" y="256381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65" name="Line 220"/>
            <p:cNvSpPr>
              <a:spLocks noChangeShapeType="1"/>
            </p:cNvSpPr>
            <p:nvPr/>
          </p:nvSpPr>
          <p:spPr bwMode="auto">
            <a:xfrm flipH="1">
              <a:off x="7051675" y="256381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66" name="Line 221"/>
            <p:cNvSpPr>
              <a:spLocks noChangeShapeType="1"/>
            </p:cNvSpPr>
            <p:nvPr/>
          </p:nvSpPr>
          <p:spPr bwMode="auto">
            <a:xfrm>
              <a:off x="5065713" y="38084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67" name="Line 222"/>
            <p:cNvSpPr>
              <a:spLocks noChangeShapeType="1"/>
            </p:cNvSpPr>
            <p:nvPr/>
          </p:nvSpPr>
          <p:spPr bwMode="auto">
            <a:xfrm>
              <a:off x="5065713" y="25638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68" name="Line 223"/>
            <p:cNvSpPr>
              <a:spLocks noChangeShapeType="1"/>
            </p:cNvSpPr>
            <p:nvPr/>
          </p:nvSpPr>
          <p:spPr bwMode="auto">
            <a:xfrm flipV="1">
              <a:off x="5065713" y="25638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69" name="Line 224"/>
            <p:cNvSpPr>
              <a:spLocks noChangeShapeType="1"/>
            </p:cNvSpPr>
            <p:nvPr/>
          </p:nvSpPr>
          <p:spPr bwMode="auto">
            <a:xfrm flipV="1">
              <a:off x="7072313" y="25638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2226" name="グループ化 2225"/>
          <p:cNvGrpSpPr/>
          <p:nvPr/>
        </p:nvGrpSpPr>
        <p:grpSpPr>
          <a:xfrm>
            <a:off x="2427288" y="4291013"/>
            <a:ext cx="2006600" cy="1244600"/>
            <a:chOff x="2427288" y="4291013"/>
            <a:chExt cx="2006600" cy="1244600"/>
          </a:xfrm>
        </p:grpSpPr>
        <p:sp>
          <p:nvSpPr>
            <p:cNvPr id="2070" name="Rectangle 225"/>
            <p:cNvSpPr>
              <a:spLocks noChangeArrowheads="1"/>
            </p:cNvSpPr>
            <p:nvPr/>
          </p:nvSpPr>
          <p:spPr bwMode="auto">
            <a:xfrm>
              <a:off x="2427288" y="4291013"/>
              <a:ext cx="2005013" cy="12446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1" name="Line 226"/>
            <p:cNvSpPr>
              <a:spLocks noChangeShapeType="1"/>
            </p:cNvSpPr>
            <p:nvPr/>
          </p:nvSpPr>
          <p:spPr bwMode="auto">
            <a:xfrm flipV="1">
              <a:off x="2427288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2" name="Line 227"/>
            <p:cNvSpPr>
              <a:spLocks noChangeShapeType="1"/>
            </p:cNvSpPr>
            <p:nvPr/>
          </p:nvSpPr>
          <p:spPr bwMode="auto">
            <a:xfrm>
              <a:off x="2427288" y="4291013"/>
              <a:ext cx="20050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3" name="Line 228"/>
            <p:cNvSpPr>
              <a:spLocks noChangeShapeType="1"/>
            </p:cNvSpPr>
            <p:nvPr/>
          </p:nvSpPr>
          <p:spPr bwMode="auto">
            <a:xfrm>
              <a:off x="4432300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4" name="Line 229"/>
            <p:cNvSpPr>
              <a:spLocks noChangeShapeType="1"/>
            </p:cNvSpPr>
            <p:nvPr/>
          </p:nvSpPr>
          <p:spPr bwMode="auto">
            <a:xfrm flipH="1">
              <a:off x="2427288" y="5535613"/>
              <a:ext cx="20050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278" name="Picture 23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75" y="4291013"/>
              <a:ext cx="2005013" cy="12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75" name="Rectangle 231"/>
            <p:cNvSpPr>
              <a:spLocks noChangeArrowheads="1"/>
            </p:cNvSpPr>
            <p:nvPr/>
          </p:nvSpPr>
          <p:spPr bwMode="auto">
            <a:xfrm>
              <a:off x="2428875" y="4291013"/>
              <a:ext cx="2003425" cy="1244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280" name="Picture 23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75" y="4291013"/>
              <a:ext cx="2005013" cy="12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76" name="Line 233"/>
            <p:cNvSpPr>
              <a:spLocks noChangeShapeType="1"/>
            </p:cNvSpPr>
            <p:nvPr/>
          </p:nvSpPr>
          <p:spPr bwMode="auto">
            <a:xfrm>
              <a:off x="2427288" y="55356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7" name="Line 234"/>
            <p:cNvSpPr>
              <a:spLocks noChangeShapeType="1"/>
            </p:cNvSpPr>
            <p:nvPr/>
          </p:nvSpPr>
          <p:spPr bwMode="auto">
            <a:xfrm>
              <a:off x="2427288" y="42910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8" name="Line 235"/>
            <p:cNvSpPr>
              <a:spLocks noChangeShapeType="1"/>
            </p:cNvSpPr>
            <p:nvPr/>
          </p:nvSpPr>
          <p:spPr bwMode="auto">
            <a:xfrm flipV="1">
              <a:off x="2427288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9" name="Line 236"/>
            <p:cNvSpPr>
              <a:spLocks noChangeShapeType="1"/>
            </p:cNvSpPr>
            <p:nvPr/>
          </p:nvSpPr>
          <p:spPr bwMode="auto">
            <a:xfrm flipV="1">
              <a:off x="4432300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72" name="Line 237"/>
            <p:cNvSpPr>
              <a:spLocks noChangeShapeType="1"/>
            </p:cNvSpPr>
            <p:nvPr/>
          </p:nvSpPr>
          <p:spPr bwMode="auto">
            <a:xfrm>
              <a:off x="2427288" y="55356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73" name="Line 238"/>
            <p:cNvSpPr>
              <a:spLocks noChangeShapeType="1"/>
            </p:cNvSpPr>
            <p:nvPr/>
          </p:nvSpPr>
          <p:spPr bwMode="auto">
            <a:xfrm flipV="1">
              <a:off x="2427288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74" name="Line 239"/>
            <p:cNvSpPr>
              <a:spLocks noChangeShapeType="1"/>
            </p:cNvSpPr>
            <p:nvPr/>
          </p:nvSpPr>
          <p:spPr bwMode="auto">
            <a:xfrm flipV="1">
              <a:off x="2627313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75" name="Line 240"/>
            <p:cNvSpPr>
              <a:spLocks noChangeShapeType="1"/>
            </p:cNvSpPr>
            <p:nvPr/>
          </p:nvSpPr>
          <p:spPr bwMode="auto">
            <a:xfrm>
              <a:off x="2627313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76" name="Line 241"/>
            <p:cNvSpPr>
              <a:spLocks noChangeShapeType="1"/>
            </p:cNvSpPr>
            <p:nvPr/>
          </p:nvSpPr>
          <p:spPr bwMode="auto">
            <a:xfrm flipV="1">
              <a:off x="2825750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77" name="Line 242"/>
            <p:cNvSpPr>
              <a:spLocks noChangeShapeType="1"/>
            </p:cNvSpPr>
            <p:nvPr/>
          </p:nvSpPr>
          <p:spPr bwMode="auto">
            <a:xfrm>
              <a:off x="2825750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79" name="Line 243"/>
            <p:cNvSpPr>
              <a:spLocks noChangeShapeType="1"/>
            </p:cNvSpPr>
            <p:nvPr/>
          </p:nvSpPr>
          <p:spPr bwMode="auto">
            <a:xfrm flipV="1">
              <a:off x="3027363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81" name="Line 244"/>
            <p:cNvSpPr>
              <a:spLocks noChangeShapeType="1"/>
            </p:cNvSpPr>
            <p:nvPr/>
          </p:nvSpPr>
          <p:spPr bwMode="auto">
            <a:xfrm>
              <a:off x="3027363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82" name="Line 245"/>
            <p:cNvSpPr>
              <a:spLocks noChangeShapeType="1"/>
            </p:cNvSpPr>
            <p:nvPr/>
          </p:nvSpPr>
          <p:spPr bwMode="auto">
            <a:xfrm flipV="1">
              <a:off x="3227388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83" name="Line 246"/>
            <p:cNvSpPr>
              <a:spLocks noChangeShapeType="1"/>
            </p:cNvSpPr>
            <p:nvPr/>
          </p:nvSpPr>
          <p:spPr bwMode="auto">
            <a:xfrm>
              <a:off x="3227388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84" name="Line 247"/>
            <p:cNvSpPr>
              <a:spLocks noChangeShapeType="1"/>
            </p:cNvSpPr>
            <p:nvPr/>
          </p:nvSpPr>
          <p:spPr bwMode="auto">
            <a:xfrm flipV="1">
              <a:off x="3427413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85" name="Line 248"/>
            <p:cNvSpPr>
              <a:spLocks noChangeShapeType="1"/>
            </p:cNvSpPr>
            <p:nvPr/>
          </p:nvSpPr>
          <p:spPr bwMode="auto">
            <a:xfrm>
              <a:off x="3427413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86" name="Line 249"/>
            <p:cNvSpPr>
              <a:spLocks noChangeShapeType="1"/>
            </p:cNvSpPr>
            <p:nvPr/>
          </p:nvSpPr>
          <p:spPr bwMode="auto">
            <a:xfrm flipV="1">
              <a:off x="3629025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87" name="Line 250"/>
            <p:cNvSpPr>
              <a:spLocks noChangeShapeType="1"/>
            </p:cNvSpPr>
            <p:nvPr/>
          </p:nvSpPr>
          <p:spPr bwMode="auto">
            <a:xfrm>
              <a:off x="3629025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88" name="Line 251"/>
            <p:cNvSpPr>
              <a:spLocks noChangeShapeType="1"/>
            </p:cNvSpPr>
            <p:nvPr/>
          </p:nvSpPr>
          <p:spPr bwMode="auto">
            <a:xfrm flipV="1">
              <a:off x="3830638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89" name="Line 252"/>
            <p:cNvSpPr>
              <a:spLocks noChangeShapeType="1"/>
            </p:cNvSpPr>
            <p:nvPr/>
          </p:nvSpPr>
          <p:spPr bwMode="auto">
            <a:xfrm>
              <a:off x="3830638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90" name="Line 253"/>
            <p:cNvSpPr>
              <a:spLocks noChangeShapeType="1"/>
            </p:cNvSpPr>
            <p:nvPr/>
          </p:nvSpPr>
          <p:spPr bwMode="auto">
            <a:xfrm flipV="1">
              <a:off x="4030663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91" name="Line 254"/>
            <p:cNvSpPr>
              <a:spLocks noChangeShapeType="1"/>
            </p:cNvSpPr>
            <p:nvPr/>
          </p:nvSpPr>
          <p:spPr bwMode="auto">
            <a:xfrm>
              <a:off x="4030663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92" name="Line 255"/>
            <p:cNvSpPr>
              <a:spLocks noChangeShapeType="1"/>
            </p:cNvSpPr>
            <p:nvPr/>
          </p:nvSpPr>
          <p:spPr bwMode="auto">
            <a:xfrm flipV="1">
              <a:off x="4230688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93" name="Line 256"/>
            <p:cNvSpPr>
              <a:spLocks noChangeShapeType="1"/>
            </p:cNvSpPr>
            <p:nvPr/>
          </p:nvSpPr>
          <p:spPr bwMode="auto">
            <a:xfrm>
              <a:off x="4230688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94" name="Line 257"/>
            <p:cNvSpPr>
              <a:spLocks noChangeShapeType="1"/>
            </p:cNvSpPr>
            <p:nvPr/>
          </p:nvSpPr>
          <p:spPr bwMode="auto">
            <a:xfrm flipV="1">
              <a:off x="4432300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95" name="Line 258"/>
            <p:cNvSpPr>
              <a:spLocks noChangeShapeType="1"/>
            </p:cNvSpPr>
            <p:nvPr/>
          </p:nvSpPr>
          <p:spPr bwMode="auto">
            <a:xfrm>
              <a:off x="4432300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96" name="Line 259"/>
            <p:cNvSpPr>
              <a:spLocks noChangeShapeType="1"/>
            </p:cNvSpPr>
            <p:nvPr/>
          </p:nvSpPr>
          <p:spPr bwMode="auto">
            <a:xfrm>
              <a:off x="2427288" y="5381625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97" name="Line 260"/>
            <p:cNvSpPr>
              <a:spLocks noChangeShapeType="1"/>
            </p:cNvSpPr>
            <p:nvPr/>
          </p:nvSpPr>
          <p:spPr bwMode="auto">
            <a:xfrm flipH="1">
              <a:off x="4411663" y="5381625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98" name="Line 261"/>
            <p:cNvSpPr>
              <a:spLocks noChangeShapeType="1"/>
            </p:cNvSpPr>
            <p:nvPr/>
          </p:nvSpPr>
          <p:spPr bwMode="auto">
            <a:xfrm>
              <a:off x="2427288" y="522446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99" name="Line 262"/>
            <p:cNvSpPr>
              <a:spLocks noChangeShapeType="1"/>
            </p:cNvSpPr>
            <p:nvPr/>
          </p:nvSpPr>
          <p:spPr bwMode="auto">
            <a:xfrm flipH="1">
              <a:off x="4411663" y="522446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00" name="Line 263"/>
            <p:cNvSpPr>
              <a:spLocks noChangeShapeType="1"/>
            </p:cNvSpPr>
            <p:nvPr/>
          </p:nvSpPr>
          <p:spPr bwMode="auto">
            <a:xfrm>
              <a:off x="2427288" y="506888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01" name="Line 264"/>
            <p:cNvSpPr>
              <a:spLocks noChangeShapeType="1"/>
            </p:cNvSpPr>
            <p:nvPr/>
          </p:nvSpPr>
          <p:spPr bwMode="auto">
            <a:xfrm flipH="1">
              <a:off x="4411663" y="506888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02" name="Line 265"/>
            <p:cNvSpPr>
              <a:spLocks noChangeShapeType="1"/>
            </p:cNvSpPr>
            <p:nvPr/>
          </p:nvSpPr>
          <p:spPr bwMode="auto">
            <a:xfrm>
              <a:off x="2427288" y="4914900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03" name="Line 266"/>
            <p:cNvSpPr>
              <a:spLocks noChangeShapeType="1"/>
            </p:cNvSpPr>
            <p:nvPr/>
          </p:nvSpPr>
          <p:spPr bwMode="auto">
            <a:xfrm flipH="1">
              <a:off x="4411663" y="4914900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7" name="Line 267"/>
            <p:cNvSpPr>
              <a:spLocks noChangeShapeType="1"/>
            </p:cNvSpPr>
            <p:nvPr/>
          </p:nvSpPr>
          <p:spPr bwMode="auto">
            <a:xfrm>
              <a:off x="2427288" y="475773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8" name="Line 268"/>
            <p:cNvSpPr>
              <a:spLocks noChangeShapeType="1"/>
            </p:cNvSpPr>
            <p:nvPr/>
          </p:nvSpPr>
          <p:spPr bwMode="auto">
            <a:xfrm flipH="1">
              <a:off x="4411663" y="475773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9" name="Line 269"/>
            <p:cNvSpPr>
              <a:spLocks noChangeShapeType="1"/>
            </p:cNvSpPr>
            <p:nvPr/>
          </p:nvSpPr>
          <p:spPr bwMode="auto">
            <a:xfrm>
              <a:off x="2427288" y="4603750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0" name="Line 270"/>
            <p:cNvSpPr>
              <a:spLocks noChangeShapeType="1"/>
            </p:cNvSpPr>
            <p:nvPr/>
          </p:nvSpPr>
          <p:spPr bwMode="auto">
            <a:xfrm flipH="1">
              <a:off x="4411663" y="4603750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1" name="Line 271"/>
            <p:cNvSpPr>
              <a:spLocks noChangeShapeType="1"/>
            </p:cNvSpPr>
            <p:nvPr/>
          </p:nvSpPr>
          <p:spPr bwMode="auto">
            <a:xfrm>
              <a:off x="2427288" y="4448175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2" name="Line 272"/>
            <p:cNvSpPr>
              <a:spLocks noChangeShapeType="1"/>
            </p:cNvSpPr>
            <p:nvPr/>
          </p:nvSpPr>
          <p:spPr bwMode="auto">
            <a:xfrm flipH="1">
              <a:off x="4411663" y="4448175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3" name="Line 273"/>
            <p:cNvSpPr>
              <a:spLocks noChangeShapeType="1"/>
            </p:cNvSpPr>
            <p:nvPr/>
          </p:nvSpPr>
          <p:spPr bwMode="auto">
            <a:xfrm>
              <a:off x="2427288" y="429101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4" name="Line 274"/>
            <p:cNvSpPr>
              <a:spLocks noChangeShapeType="1"/>
            </p:cNvSpPr>
            <p:nvPr/>
          </p:nvSpPr>
          <p:spPr bwMode="auto">
            <a:xfrm flipH="1">
              <a:off x="4411663" y="429101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5" name="Line 275"/>
            <p:cNvSpPr>
              <a:spLocks noChangeShapeType="1"/>
            </p:cNvSpPr>
            <p:nvPr/>
          </p:nvSpPr>
          <p:spPr bwMode="auto">
            <a:xfrm>
              <a:off x="2427288" y="55356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6" name="Line 276"/>
            <p:cNvSpPr>
              <a:spLocks noChangeShapeType="1"/>
            </p:cNvSpPr>
            <p:nvPr/>
          </p:nvSpPr>
          <p:spPr bwMode="auto">
            <a:xfrm>
              <a:off x="2427288" y="42910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7" name="Line 277"/>
            <p:cNvSpPr>
              <a:spLocks noChangeShapeType="1"/>
            </p:cNvSpPr>
            <p:nvPr/>
          </p:nvSpPr>
          <p:spPr bwMode="auto">
            <a:xfrm flipV="1">
              <a:off x="2427288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8" name="Line 278"/>
            <p:cNvSpPr>
              <a:spLocks noChangeShapeType="1"/>
            </p:cNvSpPr>
            <p:nvPr/>
          </p:nvSpPr>
          <p:spPr bwMode="auto">
            <a:xfrm flipV="1">
              <a:off x="4432300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2224" name="グループ化 2223"/>
          <p:cNvGrpSpPr/>
          <p:nvPr/>
        </p:nvGrpSpPr>
        <p:grpSpPr>
          <a:xfrm>
            <a:off x="4788024" y="4291013"/>
            <a:ext cx="2006600" cy="1244600"/>
            <a:chOff x="5065713" y="4291013"/>
            <a:chExt cx="2006600" cy="1244600"/>
          </a:xfrm>
        </p:grpSpPr>
        <p:sp>
          <p:nvSpPr>
            <p:cNvPr id="79" name="Rectangle 279"/>
            <p:cNvSpPr>
              <a:spLocks noChangeArrowheads="1"/>
            </p:cNvSpPr>
            <p:nvPr/>
          </p:nvSpPr>
          <p:spPr bwMode="auto">
            <a:xfrm>
              <a:off x="5065713" y="4291013"/>
              <a:ext cx="2006600" cy="12446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0" name="Line 280"/>
            <p:cNvSpPr>
              <a:spLocks noChangeShapeType="1"/>
            </p:cNvSpPr>
            <p:nvPr/>
          </p:nvSpPr>
          <p:spPr bwMode="auto">
            <a:xfrm flipV="1">
              <a:off x="5065713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1" name="Line 281"/>
            <p:cNvSpPr>
              <a:spLocks noChangeShapeType="1"/>
            </p:cNvSpPr>
            <p:nvPr/>
          </p:nvSpPr>
          <p:spPr bwMode="auto">
            <a:xfrm>
              <a:off x="5065713" y="4291013"/>
              <a:ext cx="200660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2" name="Line 282"/>
            <p:cNvSpPr>
              <a:spLocks noChangeShapeType="1"/>
            </p:cNvSpPr>
            <p:nvPr/>
          </p:nvSpPr>
          <p:spPr bwMode="auto">
            <a:xfrm>
              <a:off x="7072313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3" name="Line 283"/>
            <p:cNvSpPr>
              <a:spLocks noChangeShapeType="1"/>
            </p:cNvSpPr>
            <p:nvPr/>
          </p:nvSpPr>
          <p:spPr bwMode="auto">
            <a:xfrm flipH="1">
              <a:off x="5065713" y="5535613"/>
              <a:ext cx="200660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332" name="Picture 28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5713" y="4291013"/>
              <a:ext cx="2006600" cy="12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" name="Rectangle 285"/>
            <p:cNvSpPr>
              <a:spLocks noChangeArrowheads="1"/>
            </p:cNvSpPr>
            <p:nvPr/>
          </p:nvSpPr>
          <p:spPr bwMode="auto">
            <a:xfrm>
              <a:off x="5065713" y="4291013"/>
              <a:ext cx="2006600" cy="1244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334" name="Picture 28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5713" y="4291013"/>
              <a:ext cx="2006600" cy="12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Line 287"/>
            <p:cNvSpPr>
              <a:spLocks noChangeShapeType="1"/>
            </p:cNvSpPr>
            <p:nvPr/>
          </p:nvSpPr>
          <p:spPr bwMode="auto">
            <a:xfrm>
              <a:off x="5065713" y="55356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6" name="Line 288"/>
            <p:cNvSpPr>
              <a:spLocks noChangeShapeType="1"/>
            </p:cNvSpPr>
            <p:nvPr/>
          </p:nvSpPr>
          <p:spPr bwMode="auto">
            <a:xfrm>
              <a:off x="5065713" y="42910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7" name="Line 289"/>
            <p:cNvSpPr>
              <a:spLocks noChangeShapeType="1"/>
            </p:cNvSpPr>
            <p:nvPr/>
          </p:nvSpPr>
          <p:spPr bwMode="auto">
            <a:xfrm flipV="1">
              <a:off x="5065713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8" name="Line 290"/>
            <p:cNvSpPr>
              <a:spLocks noChangeShapeType="1"/>
            </p:cNvSpPr>
            <p:nvPr/>
          </p:nvSpPr>
          <p:spPr bwMode="auto">
            <a:xfrm flipV="1">
              <a:off x="7072313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9" name="Line 291"/>
            <p:cNvSpPr>
              <a:spLocks noChangeShapeType="1"/>
            </p:cNvSpPr>
            <p:nvPr/>
          </p:nvSpPr>
          <p:spPr bwMode="auto">
            <a:xfrm>
              <a:off x="5065713" y="55356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0" name="Line 292"/>
            <p:cNvSpPr>
              <a:spLocks noChangeShapeType="1"/>
            </p:cNvSpPr>
            <p:nvPr/>
          </p:nvSpPr>
          <p:spPr bwMode="auto">
            <a:xfrm flipV="1">
              <a:off x="5065713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1" name="Line 293"/>
            <p:cNvSpPr>
              <a:spLocks noChangeShapeType="1"/>
            </p:cNvSpPr>
            <p:nvPr/>
          </p:nvSpPr>
          <p:spPr bwMode="auto">
            <a:xfrm flipV="1">
              <a:off x="5265738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2" name="Line 294"/>
            <p:cNvSpPr>
              <a:spLocks noChangeShapeType="1"/>
            </p:cNvSpPr>
            <p:nvPr/>
          </p:nvSpPr>
          <p:spPr bwMode="auto">
            <a:xfrm>
              <a:off x="5265738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3" name="Line 295"/>
            <p:cNvSpPr>
              <a:spLocks noChangeShapeType="1"/>
            </p:cNvSpPr>
            <p:nvPr/>
          </p:nvSpPr>
          <p:spPr bwMode="auto">
            <a:xfrm flipV="1">
              <a:off x="5467350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4" name="Line 296"/>
            <p:cNvSpPr>
              <a:spLocks noChangeShapeType="1"/>
            </p:cNvSpPr>
            <p:nvPr/>
          </p:nvSpPr>
          <p:spPr bwMode="auto">
            <a:xfrm>
              <a:off x="5467350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5" name="Line 297"/>
            <p:cNvSpPr>
              <a:spLocks noChangeShapeType="1"/>
            </p:cNvSpPr>
            <p:nvPr/>
          </p:nvSpPr>
          <p:spPr bwMode="auto">
            <a:xfrm flipV="1">
              <a:off x="5667375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04" name="Line 298"/>
            <p:cNvSpPr>
              <a:spLocks noChangeShapeType="1"/>
            </p:cNvSpPr>
            <p:nvPr/>
          </p:nvSpPr>
          <p:spPr bwMode="auto">
            <a:xfrm>
              <a:off x="5667375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05" name="Line 299"/>
            <p:cNvSpPr>
              <a:spLocks noChangeShapeType="1"/>
            </p:cNvSpPr>
            <p:nvPr/>
          </p:nvSpPr>
          <p:spPr bwMode="auto">
            <a:xfrm flipV="1">
              <a:off x="5868988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06" name="Line 300"/>
            <p:cNvSpPr>
              <a:spLocks noChangeShapeType="1"/>
            </p:cNvSpPr>
            <p:nvPr/>
          </p:nvSpPr>
          <p:spPr bwMode="auto">
            <a:xfrm>
              <a:off x="5868988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07" name="Line 301"/>
            <p:cNvSpPr>
              <a:spLocks noChangeShapeType="1"/>
            </p:cNvSpPr>
            <p:nvPr/>
          </p:nvSpPr>
          <p:spPr bwMode="auto">
            <a:xfrm flipV="1">
              <a:off x="6067425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08" name="Line 302"/>
            <p:cNvSpPr>
              <a:spLocks noChangeShapeType="1"/>
            </p:cNvSpPr>
            <p:nvPr/>
          </p:nvSpPr>
          <p:spPr bwMode="auto">
            <a:xfrm>
              <a:off x="6067425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09" name="Line 303"/>
            <p:cNvSpPr>
              <a:spLocks noChangeShapeType="1"/>
            </p:cNvSpPr>
            <p:nvPr/>
          </p:nvSpPr>
          <p:spPr bwMode="auto">
            <a:xfrm flipV="1">
              <a:off x="6267450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10" name="Line 304"/>
            <p:cNvSpPr>
              <a:spLocks noChangeShapeType="1"/>
            </p:cNvSpPr>
            <p:nvPr/>
          </p:nvSpPr>
          <p:spPr bwMode="auto">
            <a:xfrm>
              <a:off x="6267450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11" name="Line 305"/>
            <p:cNvSpPr>
              <a:spLocks noChangeShapeType="1"/>
            </p:cNvSpPr>
            <p:nvPr/>
          </p:nvSpPr>
          <p:spPr bwMode="auto">
            <a:xfrm flipV="1">
              <a:off x="6469063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12" name="Line 306"/>
            <p:cNvSpPr>
              <a:spLocks noChangeShapeType="1"/>
            </p:cNvSpPr>
            <p:nvPr/>
          </p:nvSpPr>
          <p:spPr bwMode="auto">
            <a:xfrm>
              <a:off x="6469063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13" name="Line 307"/>
            <p:cNvSpPr>
              <a:spLocks noChangeShapeType="1"/>
            </p:cNvSpPr>
            <p:nvPr/>
          </p:nvSpPr>
          <p:spPr bwMode="auto">
            <a:xfrm flipV="1">
              <a:off x="6669088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14" name="Line 308"/>
            <p:cNvSpPr>
              <a:spLocks noChangeShapeType="1"/>
            </p:cNvSpPr>
            <p:nvPr/>
          </p:nvSpPr>
          <p:spPr bwMode="auto">
            <a:xfrm>
              <a:off x="6669088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15" name="Line 309"/>
            <p:cNvSpPr>
              <a:spLocks noChangeShapeType="1"/>
            </p:cNvSpPr>
            <p:nvPr/>
          </p:nvSpPr>
          <p:spPr bwMode="auto">
            <a:xfrm flipV="1">
              <a:off x="6870700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16" name="Line 310"/>
            <p:cNvSpPr>
              <a:spLocks noChangeShapeType="1"/>
            </p:cNvSpPr>
            <p:nvPr/>
          </p:nvSpPr>
          <p:spPr bwMode="auto">
            <a:xfrm>
              <a:off x="6870700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17" name="Line 311"/>
            <p:cNvSpPr>
              <a:spLocks noChangeShapeType="1"/>
            </p:cNvSpPr>
            <p:nvPr/>
          </p:nvSpPr>
          <p:spPr bwMode="auto">
            <a:xfrm flipV="1">
              <a:off x="7070725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18" name="Line 312"/>
            <p:cNvSpPr>
              <a:spLocks noChangeShapeType="1"/>
            </p:cNvSpPr>
            <p:nvPr/>
          </p:nvSpPr>
          <p:spPr bwMode="auto">
            <a:xfrm>
              <a:off x="7070725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19" name="Line 313"/>
            <p:cNvSpPr>
              <a:spLocks noChangeShapeType="1"/>
            </p:cNvSpPr>
            <p:nvPr/>
          </p:nvSpPr>
          <p:spPr bwMode="auto">
            <a:xfrm>
              <a:off x="5065713" y="5381625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20" name="Line 314"/>
            <p:cNvSpPr>
              <a:spLocks noChangeShapeType="1"/>
            </p:cNvSpPr>
            <p:nvPr/>
          </p:nvSpPr>
          <p:spPr bwMode="auto">
            <a:xfrm flipH="1">
              <a:off x="7051675" y="5381625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21" name="Line 315"/>
            <p:cNvSpPr>
              <a:spLocks noChangeShapeType="1"/>
            </p:cNvSpPr>
            <p:nvPr/>
          </p:nvSpPr>
          <p:spPr bwMode="auto">
            <a:xfrm>
              <a:off x="5065713" y="522446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22" name="Line 316"/>
            <p:cNvSpPr>
              <a:spLocks noChangeShapeType="1"/>
            </p:cNvSpPr>
            <p:nvPr/>
          </p:nvSpPr>
          <p:spPr bwMode="auto">
            <a:xfrm flipH="1">
              <a:off x="7051675" y="522446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23" name="Line 317"/>
            <p:cNvSpPr>
              <a:spLocks noChangeShapeType="1"/>
            </p:cNvSpPr>
            <p:nvPr/>
          </p:nvSpPr>
          <p:spPr bwMode="auto">
            <a:xfrm>
              <a:off x="5065713" y="506888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24" name="Line 318"/>
            <p:cNvSpPr>
              <a:spLocks noChangeShapeType="1"/>
            </p:cNvSpPr>
            <p:nvPr/>
          </p:nvSpPr>
          <p:spPr bwMode="auto">
            <a:xfrm flipH="1">
              <a:off x="7051675" y="506888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25" name="Line 319"/>
            <p:cNvSpPr>
              <a:spLocks noChangeShapeType="1"/>
            </p:cNvSpPr>
            <p:nvPr/>
          </p:nvSpPr>
          <p:spPr bwMode="auto">
            <a:xfrm>
              <a:off x="5065713" y="4914900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26" name="Line 320"/>
            <p:cNvSpPr>
              <a:spLocks noChangeShapeType="1"/>
            </p:cNvSpPr>
            <p:nvPr/>
          </p:nvSpPr>
          <p:spPr bwMode="auto">
            <a:xfrm flipH="1">
              <a:off x="7051675" y="4914900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27" name="Line 321"/>
            <p:cNvSpPr>
              <a:spLocks noChangeShapeType="1"/>
            </p:cNvSpPr>
            <p:nvPr/>
          </p:nvSpPr>
          <p:spPr bwMode="auto">
            <a:xfrm>
              <a:off x="5065713" y="475773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28" name="Line 322"/>
            <p:cNvSpPr>
              <a:spLocks noChangeShapeType="1"/>
            </p:cNvSpPr>
            <p:nvPr/>
          </p:nvSpPr>
          <p:spPr bwMode="auto">
            <a:xfrm flipH="1">
              <a:off x="7051675" y="475773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29" name="Line 323"/>
            <p:cNvSpPr>
              <a:spLocks noChangeShapeType="1"/>
            </p:cNvSpPr>
            <p:nvPr/>
          </p:nvSpPr>
          <p:spPr bwMode="auto">
            <a:xfrm>
              <a:off x="5065713" y="4603750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30" name="Line 324"/>
            <p:cNvSpPr>
              <a:spLocks noChangeShapeType="1"/>
            </p:cNvSpPr>
            <p:nvPr/>
          </p:nvSpPr>
          <p:spPr bwMode="auto">
            <a:xfrm flipH="1">
              <a:off x="7051675" y="4603750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31" name="Line 325"/>
            <p:cNvSpPr>
              <a:spLocks noChangeShapeType="1"/>
            </p:cNvSpPr>
            <p:nvPr/>
          </p:nvSpPr>
          <p:spPr bwMode="auto">
            <a:xfrm>
              <a:off x="5065713" y="4448175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33" name="Line 326"/>
            <p:cNvSpPr>
              <a:spLocks noChangeShapeType="1"/>
            </p:cNvSpPr>
            <p:nvPr/>
          </p:nvSpPr>
          <p:spPr bwMode="auto">
            <a:xfrm flipH="1">
              <a:off x="7051675" y="4448175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35" name="Line 327"/>
            <p:cNvSpPr>
              <a:spLocks noChangeShapeType="1"/>
            </p:cNvSpPr>
            <p:nvPr/>
          </p:nvSpPr>
          <p:spPr bwMode="auto">
            <a:xfrm>
              <a:off x="5065713" y="429101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36" name="Line 328"/>
            <p:cNvSpPr>
              <a:spLocks noChangeShapeType="1"/>
            </p:cNvSpPr>
            <p:nvPr/>
          </p:nvSpPr>
          <p:spPr bwMode="auto">
            <a:xfrm flipH="1">
              <a:off x="7051675" y="429101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37" name="Line 329"/>
            <p:cNvSpPr>
              <a:spLocks noChangeShapeType="1"/>
            </p:cNvSpPr>
            <p:nvPr/>
          </p:nvSpPr>
          <p:spPr bwMode="auto">
            <a:xfrm>
              <a:off x="5065713" y="55356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38" name="Line 330"/>
            <p:cNvSpPr>
              <a:spLocks noChangeShapeType="1"/>
            </p:cNvSpPr>
            <p:nvPr/>
          </p:nvSpPr>
          <p:spPr bwMode="auto">
            <a:xfrm>
              <a:off x="5065713" y="42910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39" name="Line 331"/>
            <p:cNvSpPr>
              <a:spLocks noChangeShapeType="1"/>
            </p:cNvSpPr>
            <p:nvPr/>
          </p:nvSpPr>
          <p:spPr bwMode="auto">
            <a:xfrm flipV="1">
              <a:off x="5065713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40" name="Line 332"/>
            <p:cNvSpPr>
              <a:spLocks noChangeShapeType="1"/>
            </p:cNvSpPr>
            <p:nvPr/>
          </p:nvSpPr>
          <p:spPr bwMode="auto">
            <a:xfrm flipV="1">
              <a:off x="7072313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テキスト ボックス 402"/>
              <p:cNvSpPr txBox="1"/>
              <p:nvPr/>
            </p:nvSpPr>
            <p:spPr>
              <a:xfrm>
                <a:off x="4896018" y="539475"/>
                <a:ext cx="1810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400" dirty="0" smtClean="0">
                    <a:latin typeface="小塚明朝 Pr6N R" pitchFamily="18" charset="-128"/>
                    <a:ea typeface="小塚明朝 Pr6N R" pitchFamily="18" charset="-128"/>
                  </a:rPr>
                  <a:t>再構成行列 </a:t>
                </a:r>
                <a14:m>
                  <m:oMath xmlns:m="http://schemas.openxmlformats.org/officeDocument/2006/math">
                    <m:r>
                      <a:rPr lang="en-US" altLang="ja-JP" sz="1400" b="0" i="0" smtClean="0">
                        <a:latin typeface="Cambria Math"/>
                        <a:ea typeface="小塚明朝 Pr6N R" pitchFamily="18" charset="-128"/>
                      </a:rPr>
                      <m:t>(</m:t>
                    </m:r>
                    <m:r>
                      <a:rPr lang="en-US" altLang="ja-JP" sz="1400" b="0" i="1" smtClean="0">
                        <a:latin typeface="Cambria Math"/>
                        <a:ea typeface="小塚明朝 Pr6N R" pitchFamily="18" charset="-128"/>
                      </a:rPr>
                      <m:t>𝐾</m:t>
                    </m:r>
                    <m:r>
                      <a:rPr lang="en-US" altLang="ja-JP" sz="1400" b="0" i="1" smtClean="0">
                        <a:latin typeface="Cambria Math"/>
                        <a:ea typeface="小塚明朝 Pr6N R" pitchFamily="18" charset="-128"/>
                      </a:rPr>
                      <m:t>=1</m:t>
                    </m:r>
                    <m:r>
                      <a:rPr lang="en-US" altLang="ja-JP" sz="1400" b="0" i="0" smtClean="0">
                        <a:latin typeface="Cambria Math"/>
                        <a:ea typeface="小塚明朝 Pr6N R" pitchFamily="18" charset="-128"/>
                      </a:rPr>
                      <m:t>)</m:t>
                    </m:r>
                  </m:oMath>
                </a14:m>
                <a:endParaRPr kumimoji="1" lang="ja-JP" altLang="en-US" sz="1400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 xmlns="">
          <p:sp>
            <p:nvSpPr>
              <p:cNvPr id="403" name="テキスト ボックス 4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018" y="539475"/>
                <a:ext cx="1810817" cy="307777"/>
              </a:xfrm>
              <a:prstGeom prst="rect">
                <a:avLst/>
              </a:prstGeom>
              <a:blipFill rotWithShape="1">
                <a:blip r:embed="rId8"/>
                <a:stretch>
                  <a:fillRect t="-1961" b="-17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4" name="テキスト ボックス 403"/>
          <p:cNvSpPr txBox="1"/>
          <p:nvPr/>
        </p:nvSpPr>
        <p:spPr>
          <a:xfrm>
            <a:off x="2657853" y="539475"/>
            <a:ext cx="1606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入力行列 </a:t>
            </a:r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(</a:t>
            </a:r>
            <a:r>
              <a:rPr lang="ja-JP" altLang="en-US" sz="1400" dirty="0" smtClean="0">
                <a:latin typeface="小塚明朝 Pr6N R" pitchFamily="18" charset="-128"/>
                <a:ea typeface="小塚明朝 Pr6N R" pitchFamily="18" charset="-128"/>
              </a:rPr>
              <a:t>混合音</a:t>
            </a:r>
            <a:r>
              <a:rPr lang="en-US" altLang="ja-JP" sz="1400" dirty="0" smtClean="0">
                <a:latin typeface="小塚明朝 Pr6N R" pitchFamily="18" charset="-128"/>
                <a:ea typeface="小塚明朝 Pr6N R" pitchFamily="18" charset="-128"/>
              </a:rPr>
              <a:t>)</a:t>
            </a:r>
            <a:endParaRPr kumimoji="1" lang="ja-JP" altLang="en-US" sz="1400" dirty="0">
              <a:latin typeface="小塚明朝 Pr6N R" pitchFamily="18" charset="-128"/>
              <a:ea typeface="小塚明朝 Pr6N R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5" name="テキスト ボックス 404"/>
              <p:cNvSpPr txBox="1"/>
              <p:nvPr/>
            </p:nvSpPr>
            <p:spPr>
              <a:xfrm>
                <a:off x="2589212" y="2268642"/>
                <a:ext cx="1743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400" dirty="0" smtClean="0">
                    <a:latin typeface="小塚明朝 Pr6N R" pitchFamily="18" charset="-128"/>
                    <a:ea typeface="小塚明朝 Pr6N R" pitchFamily="18" charset="-128"/>
                  </a:rPr>
                  <a:t>再構成行列 </a:t>
                </a:r>
                <a14:m>
                  <m:oMath xmlns:m="http://schemas.openxmlformats.org/officeDocument/2006/math">
                    <m:r>
                      <a:rPr lang="en-US" altLang="ja-JP" sz="1400" b="0" i="0" smtClean="0">
                        <a:latin typeface="Cambria Math"/>
                        <a:ea typeface="小塚明朝 Pr6N R" pitchFamily="18" charset="-128"/>
                      </a:rPr>
                      <m:t>(</m:t>
                    </m:r>
                    <m:r>
                      <a:rPr lang="en-US" altLang="ja-JP" sz="1400" b="0" i="1" smtClean="0">
                        <a:latin typeface="Cambria Math"/>
                        <a:ea typeface="小塚明朝 Pr6N R" pitchFamily="18" charset="-128"/>
                      </a:rPr>
                      <m:t>𝐾</m:t>
                    </m:r>
                    <m:r>
                      <a:rPr lang="en-US" altLang="ja-JP" sz="1400" b="0" i="1" smtClean="0">
                        <a:latin typeface="Cambria Math"/>
                        <a:ea typeface="小塚明朝 Pr6N R" pitchFamily="18" charset="-128"/>
                      </a:rPr>
                      <m:t>=</m:t>
                    </m:r>
                    <m:r>
                      <a:rPr lang="en-US" altLang="ja-JP" sz="1400" b="0" i="0" smtClean="0">
                        <a:latin typeface="Cambria Math"/>
                        <a:ea typeface="小塚明朝 Pr6N R" pitchFamily="18" charset="-128"/>
                      </a:rPr>
                      <m:t>2)</m:t>
                    </m:r>
                  </m:oMath>
                </a14:m>
                <a:endParaRPr kumimoji="1" lang="ja-JP" altLang="en-US" sz="1400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 xmlns="">
          <p:sp>
            <p:nvSpPr>
              <p:cNvPr id="405" name="テキスト ボックス 4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2" y="2268642"/>
                <a:ext cx="1743811" cy="307777"/>
              </a:xfrm>
              <a:prstGeom prst="rect">
                <a:avLst/>
              </a:prstGeom>
              <a:blipFill rotWithShape="1">
                <a:blip r:embed="rId9"/>
                <a:stretch>
                  <a:fillRect l="-699" t="-1961" b="-17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6" name="テキスト ボックス 405"/>
              <p:cNvSpPr txBox="1"/>
              <p:nvPr/>
            </p:nvSpPr>
            <p:spPr>
              <a:xfrm>
                <a:off x="4929521" y="2268642"/>
                <a:ext cx="1743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400" dirty="0" smtClean="0">
                    <a:latin typeface="小塚明朝 Pr6N R" pitchFamily="18" charset="-128"/>
                    <a:ea typeface="小塚明朝 Pr6N R" pitchFamily="18" charset="-128"/>
                  </a:rPr>
                  <a:t>再構成行列 </a:t>
                </a:r>
                <a14:m>
                  <m:oMath xmlns:m="http://schemas.openxmlformats.org/officeDocument/2006/math">
                    <m:r>
                      <a:rPr lang="en-US" altLang="ja-JP" sz="1400" b="0" i="0" smtClean="0">
                        <a:latin typeface="Cambria Math"/>
                        <a:ea typeface="小塚明朝 Pr6N R" pitchFamily="18" charset="-128"/>
                      </a:rPr>
                      <m:t>(</m:t>
                    </m:r>
                    <m:r>
                      <a:rPr lang="en-US" altLang="ja-JP" sz="1400" b="0" i="1" smtClean="0">
                        <a:latin typeface="Cambria Math"/>
                        <a:ea typeface="小塚明朝 Pr6N R" pitchFamily="18" charset="-128"/>
                      </a:rPr>
                      <m:t>𝐾</m:t>
                    </m:r>
                    <m:r>
                      <a:rPr lang="en-US" altLang="ja-JP" sz="1400" b="0" i="1" smtClean="0">
                        <a:latin typeface="Cambria Math"/>
                        <a:ea typeface="小塚明朝 Pr6N R" pitchFamily="18" charset="-128"/>
                      </a:rPr>
                      <m:t>=</m:t>
                    </m:r>
                    <m:r>
                      <a:rPr lang="en-US" altLang="ja-JP" sz="1400" b="0" i="0" smtClean="0">
                        <a:latin typeface="Cambria Math"/>
                        <a:ea typeface="小塚明朝 Pr6N R" pitchFamily="18" charset="-128"/>
                      </a:rPr>
                      <m:t>4)</m:t>
                    </m:r>
                  </m:oMath>
                </a14:m>
                <a:endParaRPr kumimoji="1" lang="ja-JP" altLang="en-US" sz="1400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 xmlns="">
          <p:sp>
            <p:nvSpPr>
              <p:cNvPr id="406" name="テキスト ボックス 4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521" y="2268642"/>
                <a:ext cx="1743811" cy="307777"/>
              </a:xfrm>
              <a:prstGeom prst="rect">
                <a:avLst/>
              </a:prstGeom>
              <a:blipFill rotWithShape="1">
                <a:blip r:embed="rId10"/>
                <a:stretch>
                  <a:fillRect l="-699" t="-1961" b="-17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7" name="テキスト ボックス 406"/>
              <p:cNvSpPr txBox="1"/>
              <p:nvPr/>
            </p:nvSpPr>
            <p:spPr>
              <a:xfrm>
                <a:off x="2539519" y="4016935"/>
                <a:ext cx="18431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400" dirty="0" smtClean="0">
                    <a:latin typeface="小塚明朝 Pr6N R" pitchFamily="18" charset="-128"/>
                    <a:ea typeface="小塚明朝 Pr6N R" pitchFamily="18" charset="-128"/>
                  </a:rPr>
                  <a:t>再構成行列 </a:t>
                </a:r>
                <a14:m>
                  <m:oMath xmlns:m="http://schemas.openxmlformats.org/officeDocument/2006/math">
                    <m:r>
                      <a:rPr lang="en-US" altLang="ja-JP" sz="1400" b="0" i="0" smtClean="0">
                        <a:latin typeface="Cambria Math"/>
                        <a:ea typeface="小塚明朝 Pr6N R" pitchFamily="18" charset="-128"/>
                      </a:rPr>
                      <m:t>(</m:t>
                    </m:r>
                    <m:r>
                      <a:rPr lang="en-US" altLang="ja-JP" sz="1400" b="0" i="1" smtClean="0">
                        <a:latin typeface="Cambria Math"/>
                        <a:ea typeface="小塚明朝 Pr6N R" pitchFamily="18" charset="-128"/>
                      </a:rPr>
                      <m:t>𝐾</m:t>
                    </m:r>
                    <m:r>
                      <a:rPr lang="en-US" altLang="ja-JP" sz="1400" b="0" i="1" smtClean="0">
                        <a:latin typeface="Cambria Math"/>
                        <a:ea typeface="小塚明朝 Pr6N R" pitchFamily="18" charset="-128"/>
                      </a:rPr>
                      <m:t>=</m:t>
                    </m:r>
                    <m:r>
                      <a:rPr lang="en-US" altLang="ja-JP" sz="1400" b="0" i="0" smtClean="0">
                        <a:latin typeface="Cambria Math"/>
                        <a:ea typeface="小塚明朝 Pr6N R" pitchFamily="18" charset="-128"/>
                      </a:rPr>
                      <m:t>16)</m:t>
                    </m:r>
                  </m:oMath>
                </a14:m>
                <a:endParaRPr kumimoji="1" lang="ja-JP" altLang="en-US" sz="1400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 xmlns="">
          <p:sp>
            <p:nvSpPr>
              <p:cNvPr id="407" name="テキスト ボックス 4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519" y="4016935"/>
                <a:ext cx="1843197" cy="307777"/>
              </a:xfrm>
              <a:prstGeom prst="rect">
                <a:avLst/>
              </a:prstGeom>
              <a:blipFill rotWithShape="1">
                <a:blip r:embed="rId11"/>
                <a:stretch>
                  <a:fillRect l="-662" t="-2000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テキスト ボックス 407"/>
              <p:cNvSpPr txBox="1"/>
              <p:nvPr/>
            </p:nvSpPr>
            <p:spPr>
              <a:xfrm>
                <a:off x="4830135" y="4016935"/>
                <a:ext cx="19425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400" dirty="0" smtClean="0">
                    <a:latin typeface="小塚明朝 Pr6N R" pitchFamily="18" charset="-128"/>
                    <a:ea typeface="小塚明朝 Pr6N R" pitchFamily="18" charset="-128"/>
                  </a:rPr>
                  <a:t>再構成行列 </a:t>
                </a:r>
                <a14:m>
                  <m:oMath xmlns:m="http://schemas.openxmlformats.org/officeDocument/2006/math">
                    <m:r>
                      <a:rPr lang="en-US" altLang="ja-JP" sz="1400" b="0" i="0" smtClean="0">
                        <a:latin typeface="Cambria Math"/>
                        <a:ea typeface="小塚明朝 Pr6N R" pitchFamily="18" charset="-128"/>
                      </a:rPr>
                      <m:t>(</m:t>
                    </m:r>
                    <m:r>
                      <a:rPr lang="en-US" altLang="ja-JP" sz="1400" b="0" i="1" smtClean="0">
                        <a:latin typeface="Cambria Math"/>
                        <a:ea typeface="小塚明朝 Pr6N R" pitchFamily="18" charset="-128"/>
                      </a:rPr>
                      <m:t>𝐾</m:t>
                    </m:r>
                    <m:r>
                      <a:rPr lang="en-US" altLang="ja-JP" sz="1400" b="0" i="1" smtClean="0">
                        <a:latin typeface="Cambria Math"/>
                        <a:ea typeface="小塚明朝 Pr6N R" pitchFamily="18" charset="-128"/>
                      </a:rPr>
                      <m:t>=</m:t>
                    </m:r>
                    <m:r>
                      <a:rPr lang="en-US" altLang="ja-JP" sz="1400" b="0" i="0" smtClean="0">
                        <a:latin typeface="Cambria Math"/>
                        <a:ea typeface="小塚明朝 Pr6N R" pitchFamily="18" charset="-128"/>
                      </a:rPr>
                      <m:t>256)</m:t>
                    </m:r>
                  </m:oMath>
                </a14:m>
                <a:endParaRPr kumimoji="1" lang="ja-JP" altLang="en-US" sz="1400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 xmlns="">
          <p:sp>
            <p:nvSpPr>
              <p:cNvPr id="408" name="テキスト ボックス 4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135" y="4016935"/>
                <a:ext cx="1942583" cy="307777"/>
              </a:xfrm>
              <a:prstGeom prst="rect">
                <a:avLst/>
              </a:prstGeom>
              <a:blipFill rotWithShape="1">
                <a:blip r:embed="rId12"/>
                <a:stretch>
                  <a:fillRect l="-313" t="-2000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" name="テキスト ボックス 408"/>
          <p:cNvSpPr txBox="1"/>
          <p:nvPr/>
        </p:nvSpPr>
        <p:spPr>
          <a:xfrm>
            <a:off x="2192521" y="710260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410" name="テキスト ボックス 409"/>
          <p:cNvSpPr txBox="1"/>
          <p:nvPr/>
        </p:nvSpPr>
        <p:spPr>
          <a:xfrm>
            <a:off x="2192521" y="2058819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0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411" name="テキスト ボックス 410"/>
          <p:cNvSpPr txBox="1"/>
          <p:nvPr/>
        </p:nvSpPr>
        <p:spPr>
          <a:xfrm>
            <a:off x="2192521" y="1332208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412" name="テキスト ボックス 411"/>
          <p:cNvSpPr txBox="1"/>
          <p:nvPr/>
        </p:nvSpPr>
        <p:spPr>
          <a:xfrm>
            <a:off x="4211960" y="2058819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10 [s]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413" name="テキスト ボックス 412"/>
          <p:cNvSpPr txBox="1"/>
          <p:nvPr/>
        </p:nvSpPr>
        <p:spPr>
          <a:xfrm>
            <a:off x="2674781" y="2058819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2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414" name="テキスト ボックス 413"/>
          <p:cNvSpPr txBox="1"/>
          <p:nvPr/>
        </p:nvSpPr>
        <p:spPr>
          <a:xfrm>
            <a:off x="3078669" y="2058819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415" name="テキスト ボックス 414"/>
          <p:cNvSpPr txBox="1"/>
          <p:nvPr/>
        </p:nvSpPr>
        <p:spPr>
          <a:xfrm>
            <a:off x="3482557" y="2058819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6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416" name="テキスト ボックス 415"/>
          <p:cNvSpPr txBox="1"/>
          <p:nvPr/>
        </p:nvSpPr>
        <p:spPr>
          <a:xfrm>
            <a:off x="3892976" y="2058819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418" name="テキスト ボックス 417"/>
          <p:cNvSpPr txBox="1"/>
          <p:nvPr/>
        </p:nvSpPr>
        <p:spPr>
          <a:xfrm>
            <a:off x="1770219" y="710260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[kHz]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733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9" name="グループ化 2218"/>
          <p:cNvGrpSpPr/>
          <p:nvPr/>
        </p:nvGrpSpPr>
        <p:grpSpPr>
          <a:xfrm>
            <a:off x="2427288" y="836613"/>
            <a:ext cx="2006600" cy="1246187"/>
            <a:chOff x="2427288" y="836613"/>
            <a:chExt cx="2006600" cy="1246187"/>
          </a:xfrm>
        </p:grpSpPr>
        <p:sp>
          <p:nvSpPr>
            <p:cNvPr id="2343" name="Rectangle 8"/>
            <p:cNvSpPr>
              <a:spLocks noChangeArrowheads="1"/>
            </p:cNvSpPr>
            <p:nvPr/>
          </p:nvSpPr>
          <p:spPr bwMode="auto">
            <a:xfrm>
              <a:off x="2427288" y="836613"/>
              <a:ext cx="2005013" cy="12446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44" name="Line 9"/>
            <p:cNvSpPr>
              <a:spLocks noChangeShapeType="1"/>
            </p:cNvSpPr>
            <p:nvPr/>
          </p:nvSpPr>
          <p:spPr bwMode="auto">
            <a:xfrm flipV="1">
              <a:off x="2427288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45" name="Line 10"/>
            <p:cNvSpPr>
              <a:spLocks noChangeShapeType="1"/>
            </p:cNvSpPr>
            <p:nvPr/>
          </p:nvSpPr>
          <p:spPr bwMode="auto">
            <a:xfrm>
              <a:off x="2427288" y="836613"/>
              <a:ext cx="20050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46" name="Line 11"/>
            <p:cNvSpPr>
              <a:spLocks noChangeShapeType="1"/>
            </p:cNvSpPr>
            <p:nvPr/>
          </p:nvSpPr>
          <p:spPr bwMode="auto">
            <a:xfrm>
              <a:off x="4432300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47" name="Line 12"/>
            <p:cNvSpPr>
              <a:spLocks noChangeShapeType="1"/>
            </p:cNvSpPr>
            <p:nvPr/>
          </p:nvSpPr>
          <p:spPr bwMode="auto">
            <a:xfrm flipH="1">
              <a:off x="2427288" y="2081213"/>
              <a:ext cx="20050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348" name="Picture 1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75" y="838200"/>
              <a:ext cx="2005013" cy="12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49" name="Rectangle 14"/>
            <p:cNvSpPr>
              <a:spLocks noChangeArrowheads="1"/>
            </p:cNvSpPr>
            <p:nvPr/>
          </p:nvSpPr>
          <p:spPr bwMode="auto">
            <a:xfrm>
              <a:off x="2428875" y="838200"/>
              <a:ext cx="2003425" cy="12430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350" name="Picture 1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75" y="838200"/>
              <a:ext cx="2005013" cy="12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1" name="Line 16"/>
            <p:cNvSpPr>
              <a:spLocks noChangeShapeType="1"/>
            </p:cNvSpPr>
            <p:nvPr/>
          </p:nvSpPr>
          <p:spPr bwMode="auto">
            <a:xfrm>
              <a:off x="2427288" y="20812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52" name="Line 17"/>
            <p:cNvSpPr>
              <a:spLocks noChangeShapeType="1"/>
            </p:cNvSpPr>
            <p:nvPr/>
          </p:nvSpPr>
          <p:spPr bwMode="auto">
            <a:xfrm>
              <a:off x="2427288" y="8366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53" name="Line 18"/>
            <p:cNvSpPr>
              <a:spLocks noChangeShapeType="1"/>
            </p:cNvSpPr>
            <p:nvPr/>
          </p:nvSpPr>
          <p:spPr bwMode="auto">
            <a:xfrm flipV="1">
              <a:off x="2427288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54" name="Line 19"/>
            <p:cNvSpPr>
              <a:spLocks noChangeShapeType="1"/>
            </p:cNvSpPr>
            <p:nvPr/>
          </p:nvSpPr>
          <p:spPr bwMode="auto">
            <a:xfrm flipV="1">
              <a:off x="4432300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55" name="Line 20"/>
            <p:cNvSpPr>
              <a:spLocks noChangeShapeType="1"/>
            </p:cNvSpPr>
            <p:nvPr/>
          </p:nvSpPr>
          <p:spPr bwMode="auto">
            <a:xfrm>
              <a:off x="2427288" y="20812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56" name="Line 21"/>
            <p:cNvSpPr>
              <a:spLocks noChangeShapeType="1"/>
            </p:cNvSpPr>
            <p:nvPr/>
          </p:nvSpPr>
          <p:spPr bwMode="auto">
            <a:xfrm flipV="1">
              <a:off x="2427288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57" name="Line 22"/>
            <p:cNvSpPr>
              <a:spLocks noChangeShapeType="1"/>
            </p:cNvSpPr>
            <p:nvPr/>
          </p:nvSpPr>
          <p:spPr bwMode="auto">
            <a:xfrm flipV="1">
              <a:off x="2627313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58" name="Line 23"/>
            <p:cNvSpPr>
              <a:spLocks noChangeShapeType="1"/>
            </p:cNvSpPr>
            <p:nvPr/>
          </p:nvSpPr>
          <p:spPr bwMode="auto">
            <a:xfrm>
              <a:off x="2627313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59" name="Line 24"/>
            <p:cNvSpPr>
              <a:spLocks noChangeShapeType="1"/>
            </p:cNvSpPr>
            <p:nvPr/>
          </p:nvSpPr>
          <p:spPr bwMode="auto">
            <a:xfrm flipV="1">
              <a:off x="2825750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60" name="Line 25"/>
            <p:cNvSpPr>
              <a:spLocks noChangeShapeType="1"/>
            </p:cNvSpPr>
            <p:nvPr/>
          </p:nvSpPr>
          <p:spPr bwMode="auto">
            <a:xfrm>
              <a:off x="2825750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61" name="Line 26"/>
            <p:cNvSpPr>
              <a:spLocks noChangeShapeType="1"/>
            </p:cNvSpPr>
            <p:nvPr/>
          </p:nvSpPr>
          <p:spPr bwMode="auto">
            <a:xfrm flipV="1">
              <a:off x="3027363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62" name="Line 27"/>
            <p:cNvSpPr>
              <a:spLocks noChangeShapeType="1"/>
            </p:cNvSpPr>
            <p:nvPr/>
          </p:nvSpPr>
          <p:spPr bwMode="auto">
            <a:xfrm>
              <a:off x="3027363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63" name="Line 28"/>
            <p:cNvSpPr>
              <a:spLocks noChangeShapeType="1"/>
            </p:cNvSpPr>
            <p:nvPr/>
          </p:nvSpPr>
          <p:spPr bwMode="auto">
            <a:xfrm flipV="1">
              <a:off x="3227388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64" name="Line 29"/>
            <p:cNvSpPr>
              <a:spLocks noChangeShapeType="1"/>
            </p:cNvSpPr>
            <p:nvPr/>
          </p:nvSpPr>
          <p:spPr bwMode="auto">
            <a:xfrm>
              <a:off x="3227388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65" name="Line 30"/>
            <p:cNvSpPr>
              <a:spLocks noChangeShapeType="1"/>
            </p:cNvSpPr>
            <p:nvPr/>
          </p:nvSpPr>
          <p:spPr bwMode="auto">
            <a:xfrm flipV="1">
              <a:off x="3427413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66" name="Line 31"/>
            <p:cNvSpPr>
              <a:spLocks noChangeShapeType="1"/>
            </p:cNvSpPr>
            <p:nvPr/>
          </p:nvSpPr>
          <p:spPr bwMode="auto">
            <a:xfrm>
              <a:off x="3427413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67" name="Line 32"/>
            <p:cNvSpPr>
              <a:spLocks noChangeShapeType="1"/>
            </p:cNvSpPr>
            <p:nvPr/>
          </p:nvSpPr>
          <p:spPr bwMode="auto">
            <a:xfrm flipV="1">
              <a:off x="3629025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68" name="Line 33"/>
            <p:cNvSpPr>
              <a:spLocks noChangeShapeType="1"/>
            </p:cNvSpPr>
            <p:nvPr/>
          </p:nvSpPr>
          <p:spPr bwMode="auto">
            <a:xfrm>
              <a:off x="3629025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69" name="Line 34"/>
            <p:cNvSpPr>
              <a:spLocks noChangeShapeType="1"/>
            </p:cNvSpPr>
            <p:nvPr/>
          </p:nvSpPr>
          <p:spPr bwMode="auto">
            <a:xfrm flipV="1">
              <a:off x="3830638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70" name="Line 35"/>
            <p:cNvSpPr>
              <a:spLocks noChangeShapeType="1"/>
            </p:cNvSpPr>
            <p:nvPr/>
          </p:nvSpPr>
          <p:spPr bwMode="auto">
            <a:xfrm>
              <a:off x="3830638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71" name="Line 36"/>
            <p:cNvSpPr>
              <a:spLocks noChangeShapeType="1"/>
            </p:cNvSpPr>
            <p:nvPr/>
          </p:nvSpPr>
          <p:spPr bwMode="auto">
            <a:xfrm flipV="1">
              <a:off x="4030663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72" name="Line 37"/>
            <p:cNvSpPr>
              <a:spLocks noChangeShapeType="1"/>
            </p:cNvSpPr>
            <p:nvPr/>
          </p:nvSpPr>
          <p:spPr bwMode="auto">
            <a:xfrm>
              <a:off x="4030663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73" name="Line 38"/>
            <p:cNvSpPr>
              <a:spLocks noChangeShapeType="1"/>
            </p:cNvSpPr>
            <p:nvPr/>
          </p:nvSpPr>
          <p:spPr bwMode="auto">
            <a:xfrm flipV="1">
              <a:off x="4230688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74" name="Line 39"/>
            <p:cNvSpPr>
              <a:spLocks noChangeShapeType="1"/>
            </p:cNvSpPr>
            <p:nvPr/>
          </p:nvSpPr>
          <p:spPr bwMode="auto">
            <a:xfrm>
              <a:off x="4230688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75" name="Line 40"/>
            <p:cNvSpPr>
              <a:spLocks noChangeShapeType="1"/>
            </p:cNvSpPr>
            <p:nvPr/>
          </p:nvSpPr>
          <p:spPr bwMode="auto">
            <a:xfrm flipV="1">
              <a:off x="4432300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76" name="Line 41"/>
            <p:cNvSpPr>
              <a:spLocks noChangeShapeType="1"/>
            </p:cNvSpPr>
            <p:nvPr/>
          </p:nvSpPr>
          <p:spPr bwMode="auto">
            <a:xfrm>
              <a:off x="4432300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77" name="Line 42"/>
            <p:cNvSpPr>
              <a:spLocks noChangeShapeType="1"/>
            </p:cNvSpPr>
            <p:nvPr/>
          </p:nvSpPr>
          <p:spPr bwMode="auto">
            <a:xfrm>
              <a:off x="2427288" y="192563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78" name="Line 43"/>
            <p:cNvSpPr>
              <a:spLocks noChangeShapeType="1"/>
            </p:cNvSpPr>
            <p:nvPr/>
          </p:nvSpPr>
          <p:spPr bwMode="auto">
            <a:xfrm flipH="1">
              <a:off x="4411663" y="192563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79" name="Line 44"/>
            <p:cNvSpPr>
              <a:spLocks noChangeShapeType="1"/>
            </p:cNvSpPr>
            <p:nvPr/>
          </p:nvSpPr>
          <p:spPr bwMode="auto">
            <a:xfrm>
              <a:off x="2427288" y="177006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80" name="Line 45"/>
            <p:cNvSpPr>
              <a:spLocks noChangeShapeType="1"/>
            </p:cNvSpPr>
            <p:nvPr/>
          </p:nvSpPr>
          <p:spPr bwMode="auto">
            <a:xfrm flipH="1">
              <a:off x="4411663" y="177006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81" name="Line 46"/>
            <p:cNvSpPr>
              <a:spLocks noChangeShapeType="1"/>
            </p:cNvSpPr>
            <p:nvPr/>
          </p:nvSpPr>
          <p:spPr bwMode="auto">
            <a:xfrm>
              <a:off x="2427288" y="161448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82" name="Line 47"/>
            <p:cNvSpPr>
              <a:spLocks noChangeShapeType="1"/>
            </p:cNvSpPr>
            <p:nvPr/>
          </p:nvSpPr>
          <p:spPr bwMode="auto">
            <a:xfrm flipH="1">
              <a:off x="4411663" y="161448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83" name="Line 48"/>
            <p:cNvSpPr>
              <a:spLocks noChangeShapeType="1"/>
            </p:cNvSpPr>
            <p:nvPr/>
          </p:nvSpPr>
          <p:spPr bwMode="auto">
            <a:xfrm>
              <a:off x="2427288" y="145891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84" name="Line 49"/>
            <p:cNvSpPr>
              <a:spLocks noChangeShapeType="1"/>
            </p:cNvSpPr>
            <p:nvPr/>
          </p:nvSpPr>
          <p:spPr bwMode="auto">
            <a:xfrm flipH="1">
              <a:off x="4411663" y="145891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85" name="Line 50"/>
            <p:cNvSpPr>
              <a:spLocks noChangeShapeType="1"/>
            </p:cNvSpPr>
            <p:nvPr/>
          </p:nvSpPr>
          <p:spPr bwMode="auto">
            <a:xfrm>
              <a:off x="2427288" y="130333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86" name="Line 51"/>
            <p:cNvSpPr>
              <a:spLocks noChangeShapeType="1"/>
            </p:cNvSpPr>
            <p:nvPr/>
          </p:nvSpPr>
          <p:spPr bwMode="auto">
            <a:xfrm flipH="1">
              <a:off x="4411663" y="130333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87" name="Line 52"/>
            <p:cNvSpPr>
              <a:spLocks noChangeShapeType="1"/>
            </p:cNvSpPr>
            <p:nvPr/>
          </p:nvSpPr>
          <p:spPr bwMode="auto">
            <a:xfrm>
              <a:off x="2427288" y="114776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88" name="Line 53"/>
            <p:cNvSpPr>
              <a:spLocks noChangeShapeType="1"/>
            </p:cNvSpPr>
            <p:nvPr/>
          </p:nvSpPr>
          <p:spPr bwMode="auto">
            <a:xfrm flipH="1">
              <a:off x="4411663" y="114776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89" name="Line 54"/>
            <p:cNvSpPr>
              <a:spLocks noChangeShapeType="1"/>
            </p:cNvSpPr>
            <p:nvPr/>
          </p:nvSpPr>
          <p:spPr bwMode="auto">
            <a:xfrm>
              <a:off x="2427288" y="993775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90" name="Line 55"/>
            <p:cNvSpPr>
              <a:spLocks noChangeShapeType="1"/>
            </p:cNvSpPr>
            <p:nvPr/>
          </p:nvSpPr>
          <p:spPr bwMode="auto">
            <a:xfrm flipH="1">
              <a:off x="4411663" y="993775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91" name="Line 56"/>
            <p:cNvSpPr>
              <a:spLocks noChangeShapeType="1"/>
            </p:cNvSpPr>
            <p:nvPr/>
          </p:nvSpPr>
          <p:spPr bwMode="auto">
            <a:xfrm>
              <a:off x="2427288" y="83661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92" name="Line 57"/>
            <p:cNvSpPr>
              <a:spLocks noChangeShapeType="1"/>
            </p:cNvSpPr>
            <p:nvPr/>
          </p:nvSpPr>
          <p:spPr bwMode="auto">
            <a:xfrm flipH="1">
              <a:off x="4411663" y="83661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93" name="Line 58"/>
            <p:cNvSpPr>
              <a:spLocks noChangeShapeType="1"/>
            </p:cNvSpPr>
            <p:nvPr/>
          </p:nvSpPr>
          <p:spPr bwMode="auto">
            <a:xfrm>
              <a:off x="2427288" y="20812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94" name="Line 59"/>
            <p:cNvSpPr>
              <a:spLocks noChangeShapeType="1"/>
            </p:cNvSpPr>
            <p:nvPr/>
          </p:nvSpPr>
          <p:spPr bwMode="auto">
            <a:xfrm>
              <a:off x="2427288" y="8366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95" name="Line 60"/>
            <p:cNvSpPr>
              <a:spLocks noChangeShapeType="1"/>
            </p:cNvSpPr>
            <p:nvPr/>
          </p:nvSpPr>
          <p:spPr bwMode="auto">
            <a:xfrm flipV="1">
              <a:off x="2427288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96" name="Line 61"/>
            <p:cNvSpPr>
              <a:spLocks noChangeShapeType="1"/>
            </p:cNvSpPr>
            <p:nvPr/>
          </p:nvSpPr>
          <p:spPr bwMode="auto">
            <a:xfrm flipV="1">
              <a:off x="4432300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2220" name="グループ化 2219"/>
          <p:cNvGrpSpPr/>
          <p:nvPr/>
        </p:nvGrpSpPr>
        <p:grpSpPr>
          <a:xfrm>
            <a:off x="4788024" y="836613"/>
            <a:ext cx="2006600" cy="1246187"/>
            <a:chOff x="5065713" y="836613"/>
            <a:chExt cx="2006600" cy="1246187"/>
          </a:xfrm>
        </p:grpSpPr>
        <p:sp>
          <p:nvSpPr>
            <p:cNvPr id="2397" name="Rectangle 62"/>
            <p:cNvSpPr>
              <a:spLocks noChangeArrowheads="1"/>
            </p:cNvSpPr>
            <p:nvPr/>
          </p:nvSpPr>
          <p:spPr bwMode="auto">
            <a:xfrm>
              <a:off x="5065713" y="836613"/>
              <a:ext cx="2006600" cy="12446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98" name="Line 63"/>
            <p:cNvSpPr>
              <a:spLocks noChangeShapeType="1"/>
            </p:cNvSpPr>
            <p:nvPr/>
          </p:nvSpPr>
          <p:spPr bwMode="auto">
            <a:xfrm flipV="1">
              <a:off x="5065713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99" name="Line 64"/>
            <p:cNvSpPr>
              <a:spLocks noChangeShapeType="1"/>
            </p:cNvSpPr>
            <p:nvPr/>
          </p:nvSpPr>
          <p:spPr bwMode="auto">
            <a:xfrm>
              <a:off x="5065713" y="836613"/>
              <a:ext cx="200660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00" name="Line 65"/>
            <p:cNvSpPr>
              <a:spLocks noChangeShapeType="1"/>
            </p:cNvSpPr>
            <p:nvPr/>
          </p:nvSpPr>
          <p:spPr bwMode="auto">
            <a:xfrm>
              <a:off x="7072313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01" name="Line 66"/>
            <p:cNvSpPr>
              <a:spLocks noChangeShapeType="1"/>
            </p:cNvSpPr>
            <p:nvPr/>
          </p:nvSpPr>
          <p:spPr bwMode="auto">
            <a:xfrm flipH="1">
              <a:off x="5065713" y="2081213"/>
              <a:ext cx="200660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115" name="Picture 6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5713" y="838200"/>
              <a:ext cx="2006600" cy="12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02" name="Rectangle 68"/>
            <p:cNvSpPr>
              <a:spLocks noChangeArrowheads="1"/>
            </p:cNvSpPr>
            <p:nvPr/>
          </p:nvSpPr>
          <p:spPr bwMode="auto">
            <a:xfrm>
              <a:off x="5065713" y="838200"/>
              <a:ext cx="2006600" cy="12430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117" name="Picture 6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5713" y="838200"/>
              <a:ext cx="2006600" cy="12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03" name="Line 70"/>
            <p:cNvSpPr>
              <a:spLocks noChangeShapeType="1"/>
            </p:cNvSpPr>
            <p:nvPr/>
          </p:nvSpPr>
          <p:spPr bwMode="auto">
            <a:xfrm>
              <a:off x="5065713" y="20812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04" name="Line 71"/>
            <p:cNvSpPr>
              <a:spLocks noChangeShapeType="1"/>
            </p:cNvSpPr>
            <p:nvPr/>
          </p:nvSpPr>
          <p:spPr bwMode="auto">
            <a:xfrm>
              <a:off x="5065713" y="8366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05" name="Line 72"/>
            <p:cNvSpPr>
              <a:spLocks noChangeShapeType="1"/>
            </p:cNvSpPr>
            <p:nvPr/>
          </p:nvSpPr>
          <p:spPr bwMode="auto">
            <a:xfrm flipV="1">
              <a:off x="5065713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06" name="Line 73"/>
            <p:cNvSpPr>
              <a:spLocks noChangeShapeType="1"/>
            </p:cNvSpPr>
            <p:nvPr/>
          </p:nvSpPr>
          <p:spPr bwMode="auto">
            <a:xfrm flipV="1">
              <a:off x="7072313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07" name="Line 74"/>
            <p:cNvSpPr>
              <a:spLocks noChangeShapeType="1"/>
            </p:cNvSpPr>
            <p:nvPr/>
          </p:nvSpPr>
          <p:spPr bwMode="auto">
            <a:xfrm>
              <a:off x="5065713" y="20812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08" name="Line 75"/>
            <p:cNvSpPr>
              <a:spLocks noChangeShapeType="1"/>
            </p:cNvSpPr>
            <p:nvPr/>
          </p:nvSpPr>
          <p:spPr bwMode="auto">
            <a:xfrm flipV="1">
              <a:off x="5065713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09" name="Line 76"/>
            <p:cNvSpPr>
              <a:spLocks noChangeShapeType="1"/>
            </p:cNvSpPr>
            <p:nvPr/>
          </p:nvSpPr>
          <p:spPr bwMode="auto">
            <a:xfrm flipV="1">
              <a:off x="5265738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10" name="Line 77"/>
            <p:cNvSpPr>
              <a:spLocks noChangeShapeType="1"/>
            </p:cNvSpPr>
            <p:nvPr/>
          </p:nvSpPr>
          <p:spPr bwMode="auto">
            <a:xfrm>
              <a:off x="5265738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11" name="Line 78"/>
            <p:cNvSpPr>
              <a:spLocks noChangeShapeType="1"/>
            </p:cNvSpPr>
            <p:nvPr/>
          </p:nvSpPr>
          <p:spPr bwMode="auto">
            <a:xfrm flipV="1">
              <a:off x="5467350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12" name="Line 79"/>
            <p:cNvSpPr>
              <a:spLocks noChangeShapeType="1"/>
            </p:cNvSpPr>
            <p:nvPr/>
          </p:nvSpPr>
          <p:spPr bwMode="auto">
            <a:xfrm>
              <a:off x="5467350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13" name="Line 80"/>
            <p:cNvSpPr>
              <a:spLocks noChangeShapeType="1"/>
            </p:cNvSpPr>
            <p:nvPr/>
          </p:nvSpPr>
          <p:spPr bwMode="auto">
            <a:xfrm flipV="1">
              <a:off x="5667375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14" name="Line 81"/>
            <p:cNvSpPr>
              <a:spLocks noChangeShapeType="1"/>
            </p:cNvSpPr>
            <p:nvPr/>
          </p:nvSpPr>
          <p:spPr bwMode="auto">
            <a:xfrm>
              <a:off x="5667375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15" name="Line 82"/>
            <p:cNvSpPr>
              <a:spLocks noChangeShapeType="1"/>
            </p:cNvSpPr>
            <p:nvPr/>
          </p:nvSpPr>
          <p:spPr bwMode="auto">
            <a:xfrm flipV="1">
              <a:off x="5868988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16" name="Line 83"/>
            <p:cNvSpPr>
              <a:spLocks noChangeShapeType="1"/>
            </p:cNvSpPr>
            <p:nvPr/>
          </p:nvSpPr>
          <p:spPr bwMode="auto">
            <a:xfrm>
              <a:off x="5868988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17" name="Line 84"/>
            <p:cNvSpPr>
              <a:spLocks noChangeShapeType="1"/>
            </p:cNvSpPr>
            <p:nvPr/>
          </p:nvSpPr>
          <p:spPr bwMode="auto">
            <a:xfrm flipV="1">
              <a:off x="6067425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18" name="Line 85"/>
            <p:cNvSpPr>
              <a:spLocks noChangeShapeType="1"/>
            </p:cNvSpPr>
            <p:nvPr/>
          </p:nvSpPr>
          <p:spPr bwMode="auto">
            <a:xfrm>
              <a:off x="6067425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19" name="Line 86"/>
            <p:cNvSpPr>
              <a:spLocks noChangeShapeType="1"/>
            </p:cNvSpPr>
            <p:nvPr/>
          </p:nvSpPr>
          <p:spPr bwMode="auto">
            <a:xfrm flipV="1">
              <a:off x="6267450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20" name="Line 87"/>
            <p:cNvSpPr>
              <a:spLocks noChangeShapeType="1"/>
            </p:cNvSpPr>
            <p:nvPr/>
          </p:nvSpPr>
          <p:spPr bwMode="auto">
            <a:xfrm>
              <a:off x="6267450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21" name="Line 88"/>
            <p:cNvSpPr>
              <a:spLocks noChangeShapeType="1"/>
            </p:cNvSpPr>
            <p:nvPr/>
          </p:nvSpPr>
          <p:spPr bwMode="auto">
            <a:xfrm flipV="1">
              <a:off x="6469063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22" name="Line 89"/>
            <p:cNvSpPr>
              <a:spLocks noChangeShapeType="1"/>
            </p:cNvSpPr>
            <p:nvPr/>
          </p:nvSpPr>
          <p:spPr bwMode="auto">
            <a:xfrm>
              <a:off x="6469063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23" name="Line 90"/>
            <p:cNvSpPr>
              <a:spLocks noChangeShapeType="1"/>
            </p:cNvSpPr>
            <p:nvPr/>
          </p:nvSpPr>
          <p:spPr bwMode="auto">
            <a:xfrm flipV="1">
              <a:off x="6669088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24" name="Line 91"/>
            <p:cNvSpPr>
              <a:spLocks noChangeShapeType="1"/>
            </p:cNvSpPr>
            <p:nvPr/>
          </p:nvSpPr>
          <p:spPr bwMode="auto">
            <a:xfrm>
              <a:off x="6669088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25" name="Line 92"/>
            <p:cNvSpPr>
              <a:spLocks noChangeShapeType="1"/>
            </p:cNvSpPr>
            <p:nvPr/>
          </p:nvSpPr>
          <p:spPr bwMode="auto">
            <a:xfrm flipV="1">
              <a:off x="6870700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26" name="Line 93"/>
            <p:cNvSpPr>
              <a:spLocks noChangeShapeType="1"/>
            </p:cNvSpPr>
            <p:nvPr/>
          </p:nvSpPr>
          <p:spPr bwMode="auto">
            <a:xfrm>
              <a:off x="6870700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27" name="Line 94"/>
            <p:cNvSpPr>
              <a:spLocks noChangeShapeType="1"/>
            </p:cNvSpPr>
            <p:nvPr/>
          </p:nvSpPr>
          <p:spPr bwMode="auto">
            <a:xfrm flipV="1">
              <a:off x="7070725" y="2058988"/>
              <a:ext cx="0" cy="2222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28" name="Line 95"/>
            <p:cNvSpPr>
              <a:spLocks noChangeShapeType="1"/>
            </p:cNvSpPr>
            <p:nvPr/>
          </p:nvSpPr>
          <p:spPr bwMode="auto">
            <a:xfrm>
              <a:off x="7070725" y="8366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29" name="Line 96"/>
            <p:cNvSpPr>
              <a:spLocks noChangeShapeType="1"/>
            </p:cNvSpPr>
            <p:nvPr/>
          </p:nvSpPr>
          <p:spPr bwMode="auto">
            <a:xfrm>
              <a:off x="5065713" y="192563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30" name="Line 97"/>
            <p:cNvSpPr>
              <a:spLocks noChangeShapeType="1"/>
            </p:cNvSpPr>
            <p:nvPr/>
          </p:nvSpPr>
          <p:spPr bwMode="auto">
            <a:xfrm flipH="1">
              <a:off x="7051675" y="192563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31" name="Line 98"/>
            <p:cNvSpPr>
              <a:spLocks noChangeShapeType="1"/>
            </p:cNvSpPr>
            <p:nvPr/>
          </p:nvSpPr>
          <p:spPr bwMode="auto">
            <a:xfrm>
              <a:off x="5065713" y="177006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12" name="Line 99"/>
            <p:cNvSpPr>
              <a:spLocks noChangeShapeType="1"/>
            </p:cNvSpPr>
            <p:nvPr/>
          </p:nvSpPr>
          <p:spPr bwMode="auto">
            <a:xfrm flipH="1">
              <a:off x="7051675" y="177006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13" name="Line 100"/>
            <p:cNvSpPr>
              <a:spLocks noChangeShapeType="1"/>
            </p:cNvSpPr>
            <p:nvPr/>
          </p:nvSpPr>
          <p:spPr bwMode="auto">
            <a:xfrm>
              <a:off x="5065713" y="161448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14" name="Line 101"/>
            <p:cNvSpPr>
              <a:spLocks noChangeShapeType="1"/>
            </p:cNvSpPr>
            <p:nvPr/>
          </p:nvSpPr>
          <p:spPr bwMode="auto">
            <a:xfrm flipH="1">
              <a:off x="7051675" y="161448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16" name="Line 102"/>
            <p:cNvSpPr>
              <a:spLocks noChangeShapeType="1"/>
            </p:cNvSpPr>
            <p:nvPr/>
          </p:nvSpPr>
          <p:spPr bwMode="auto">
            <a:xfrm>
              <a:off x="5065713" y="145891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18" name="Line 103"/>
            <p:cNvSpPr>
              <a:spLocks noChangeShapeType="1"/>
            </p:cNvSpPr>
            <p:nvPr/>
          </p:nvSpPr>
          <p:spPr bwMode="auto">
            <a:xfrm flipH="1">
              <a:off x="7051675" y="145891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19" name="Line 104"/>
            <p:cNvSpPr>
              <a:spLocks noChangeShapeType="1"/>
            </p:cNvSpPr>
            <p:nvPr/>
          </p:nvSpPr>
          <p:spPr bwMode="auto">
            <a:xfrm>
              <a:off x="5065713" y="130333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20" name="Line 105"/>
            <p:cNvSpPr>
              <a:spLocks noChangeShapeType="1"/>
            </p:cNvSpPr>
            <p:nvPr/>
          </p:nvSpPr>
          <p:spPr bwMode="auto">
            <a:xfrm flipH="1">
              <a:off x="7051675" y="130333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21" name="Line 106"/>
            <p:cNvSpPr>
              <a:spLocks noChangeShapeType="1"/>
            </p:cNvSpPr>
            <p:nvPr/>
          </p:nvSpPr>
          <p:spPr bwMode="auto">
            <a:xfrm>
              <a:off x="5065713" y="114776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22" name="Line 107"/>
            <p:cNvSpPr>
              <a:spLocks noChangeShapeType="1"/>
            </p:cNvSpPr>
            <p:nvPr/>
          </p:nvSpPr>
          <p:spPr bwMode="auto">
            <a:xfrm flipH="1">
              <a:off x="7051675" y="114776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23" name="Line 108"/>
            <p:cNvSpPr>
              <a:spLocks noChangeShapeType="1"/>
            </p:cNvSpPr>
            <p:nvPr/>
          </p:nvSpPr>
          <p:spPr bwMode="auto">
            <a:xfrm>
              <a:off x="5065713" y="993775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24" name="Line 109"/>
            <p:cNvSpPr>
              <a:spLocks noChangeShapeType="1"/>
            </p:cNvSpPr>
            <p:nvPr/>
          </p:nvSpPr>
          <p:spPr bwMode="auto">
            <a:xfrm flipH="1">
              <a:off x="7051675" y="993775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25" name="Line 110"/>
            <p:cNvSpPr>
              <a:spLocks noChangeShapeType="1"/>
            </p:cNvSpPr>
            <p:nvPr/>
          </p:nvSpPr>
          <p:spPr bwMode="auto">
            <a:xfrm>
              <a:off x="5065713" y="83661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26" name="Line 111"/>
            <p:cNvSpPr>
              <a:spLocks noChangeShapeType="1"/>
            </p:cNvSpPr>
            <p:nvPr/>
          </p:nvSpPr>
          <p:spPr bwMode="auto">
            <a:xfrm flipH="1">
              <a:off x="7051675" y="83661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27" name="Line 112"/>
            <p:cNvSpPr>
              <a:spLocks noChangeShapeType="1"/>
            </p:cNvSpPr>
            <p:nvPr/>
          </p:nvSpPr>
          <p:spPr bwMode="auto">
            <a:xfrm>
              <a:off x="5065713" y="20812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28" name="Line 113"/>
            <p:cNvSpPr>
              <a:spLocks noChangeShapeType="1"/>
            </p:cNvSpPr>
            <p:nvPr/>
          </p:nvSpPr>
          <p:spPr bwMode="auto">
            <a:xfrm>
              <a:off x="5065713" y="8366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29" name="Line 114"/>
            <p:cNvSpPr>
              <a:spLocks noChangeShapeType="1"/>
            </p:cNvSpPr>
            <p:nvPr/>
          </p:nvSpPr>
          <p:spPr bwMode="auto">
            <a:xfrm flipV="1">
              <a:off x="5065713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30" name="Line 115"/>
            <p:cNvSpPr>
              <a:spLocks noChangeShapeType="1"/>
            </p:cNvSpPr>
            <p:nvPr/>
          </p:nvSpPr>
          <p:spPr bwMode="auto">
            <a:xfrm flipV="1">
              <a:off x="7072313" y="8366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2226" name="グループ化 2225"/>
          <p:cNvGrpSpPr/>
          <p:nvPr/>
        </p:nvGrpSpPr>
        <p:grpSpPr>
          <a:xfrm>
            <a:off x="2427288" y="2616448"/>
            <a:ext cx="2006600" cy="1244600"/>
            <a:chOff x="2427288" y="4291013"/>
            <a:chExt cx="2006600" cy="1244600"/>
          </a:xfrm>
        </p:grpSpPr>
        <p:sp>
          <p:nvSpPr>
            <p:cNvPr id="2070" name="Rectangle 225"/>
            <p:cNvSpPr>
              <a:spLocks noChangeArrowheads="1"/>
            </p:cNvSpPr>
            <p:nvPr/>
          </p:nvSpPr>
          <p:spPr bwMode="auto">
            <a:xfrm>
              <a:off x="2427288" y="4291013"/>
              <a:ext cx="2005013" cy="12446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1" name="Line 226"/>
            <p:cNvSpPr>
              <a:spLocks noChangeShapeType="1"/>
            </p:cNvSpPr>
            <p:nvPr/>
          </p:nvSpPr>
          <p:spPr bwMode="auto">
            <a:xfrm flipV="1">
              <a:off x="2427288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2" name="Line 227"/>
            <p:cNvSpPr>
              <a:spLocks noChangeShapeType="1"/>
            </p:cNvSpPr>
            <p:nvPr/>
          </p:nvSpPr>
          <p:spPr bwMode="auto">
            <a:xfrm>
              <a:off x="2427288" y="4291013"/>
              <a:ext cx="20050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3" name="Line 228"/>
            <p:cNvSpPr>
              <a:spLocks noChangeShapeType="1"/>
            </p:cNvSpPr>
            <p:nvPr/>
          </p:nvSpPr>
          <p:spPr bwMode="auto">
            <a:xfrm>
              <a:off x="4432300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4" name="Line 229"/>
            <p:cNvSpPr>
              <a:spLocks noChangeShapeType="1"/>
            </p:cNvSpPr>
            <p:nvPr/>
          </p:nvSpPr>
          <p:spPr bwMode="auto">
            <a:xfrm flipH="1">
              <a:off x="2427288" y="5535613"/>
              <a:ext cx="2005013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278" name="Picture 23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75" y="4291013"/>
              <a:ext cx="2005013" cy="12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75" name="Rectangle 231"/>
            <p:cNvSpPr>
              <a:spLocks noChangeArrowheads="1"/>
            </p:cNvSpPr>
            <p:nvPr/>
          </p:nvSpPr>
          <p:spPr bwMode="auto">
            <a:xfrm>
              <a:off x="2428875" y="4291013"/>
              <a:ext cx="2003425" cy="1244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280" name="Picture 23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75" y="4291013"/>
              <a:ext cx="2005013" cy="12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76" name="Line 233"/>
            <p:cNvSpPr>
              <a:spLocks noChangeShapeType="1"/>
            </p:cNvSpPr>
            <p:nvPr/>
          </p:nvSpPr>
          <p:spPr bwMode="auto">
            <a:xfrm>
              <a:off x="2427288" y="55356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7" name="Line 234"/>
            <p:cNvSpPr>
              <a:spLocks noChangeShapeType="1"/>
            </p:cNvSpPr>
            <p:nvPr/>
          </p:nvSpPr>
          <p:spPr bwMode="auto">
            <a:xfrm>
              <a:off x="2427288" y="42910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8" name="Line 235"/>
            <p:cNvSpPr>
              <a:spLocks noChangeShapeType="1"/>
            </p:cNvSpPr>
            <p:nvPr/>
          </p:nvSpPr>
          <p:spPr bwMode="auto">
            <a:xfrm flipV="1">
              <a:off x="2427288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9" name="Line 236"/>
            <p:cNvSpPr>
              <a:spLocks noChangeShapeType="1"/>
            </p:cNvSpPr>
            <p:nvPr/>
          </p:nvSpPr>
          <p:spPr bwMode="auto">
            <a:xfrm flipV="1">
              <a:off x="4432300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72" name="Line 237"/>
            <p:cNvSpPr>
              <a:spLocks noChangeShapeType="1"/>
            </p:cNvSpPr>
            <p:nvPr/>
          </p:nvSpPr>
          <p:spPr bwMode="auto">
            <a:xfrm>
              <a:off x="2427288" y="55356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73" name="Line 238"/>
            <p:cNvSpPr>
              <a:spLocks noChangeShapeType="1"/>
            </p:cNvSpPr>
            <p:nvPr/>
          </p:nvSpPr>
          <p:spPr bwMode="auto">
            <a:xfrm flipV="1">
              <a:off x="2427288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74" name="Line 239"/>
            <p:cNvSpPr>
              <a:spLocks noChangeShapeType="1"/>
            </p:cNvSpPr>
            <p:nvPr/>
          </p:nvSpPr>
          <p:spPr bwMode="auto">
            <a:xfrm flipV="1">
              <a:off x="2627313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75" name="Line 240"/>
            <p:cNvSpPr>
              <a:spLocks noChangeShapeType="1"/>
            </p:cNvSpPr>
            <p:nvPr/>
          </p:nvSpPr>
          <p:spPr bwMode="auto">
            <a:xfrm>
              <a:off x="2627313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76" name="Line 241"/>
            <p:cNvSpPr>
              <a:spLocks noChangeShapeType="1"/>
            </p:cNvSpPr>
            <p:nvPr/>
          </p:nvSpPr>
          <p:spPr bwMode="auto">
            <a:xfrm flipV="1">
              <a:off x="2825750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77" name="Line 242"/>
            <p:cNvSpPr>
              <a:spLocks noChangeShapeType="1"/>
            </p:cNvSpPr>
            <p:nvPr/>
          </p:nvSpPr>
          <p:spPr bwMode="auto">
            <a:xfrm>
              <a:off x="2825750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79" name="Line 243"/>
            <p:cNvSpPr>
              <a:spLocks noChangeShapeType="1"/>
            </p:cNvSpPr>
            <p:nvPr/>
          </p:nvSpPr>
          <p:spPr bwMode="auto">
            <a:xfrm flipV="1">
              <a:off x="3027363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81" name="Line 244"/>
            <p:cNvSpPr>
              <a:spLocks noChangeShapeType="1"/>
            </p:cNvSpPr>
            <p:nvPr/>
          </p:nvSpPr>
          <p:spPr bwMode="auto">
            <a:xfrm>
              <a:off x="3027363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82" name="Line 245"/>
            <p:cNvSpPr>
              <a:spLocks noChangeShapeType="1"/>
            </p:cNvSpPr>
            <p:nvPr/>
          </p:nvSpPr>
          <p:spPr bwMode="auto">
            <a:xfrm flipV="1">
              <a:off x="3227388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83" name="Line 246"/>
            <p:cNvSpPr>
              <a:spLocks noChangeShapeType="1"/>
            </p:cNvSpPr>
            <p:nvPr/>
          </p:nvSpPr>
          <p:spPr bwMode="auto">
            <a:xfrm>
              <a:off x="3227388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84" name="Line 247"/>
            <p:cNvSpPr>
              <a:spLocks noChangeShapeType="1"/>
            </p:cNvSpPr>
            <p:nvPr/>
          </p:nvSpPr>
          <p:spPr bwMode="auto">
            <a:xfrm flipV="1">
              <a:off x="3427413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85" name="Line 248"/>
            <p:cNvSpPr>
              <a:spLocks noChangeShapeType="1"/>
            </p:cNvSpPr>
            <p:nvPr/>
          </p:nvSpPr>
          <p:spPr bwMode="auto">
            <a:xfrm>
              <a:off x="3427413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86" name="Line 249"/>
            <p:cNvSpPr>
              <a:spLocks noChangeShapeType="1"/>
            </p:cNvSpPr>
            <p:nvPr/>
          </p:nvSpPr>
          <p:spPr bwMode="auto">
            <a:xfrm flipV="1">
              <a:off x="3629025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87" name="Line 250"/>
            <p:cNvSpPr>
              <a:spLocks noChangeShapeType="1"/>
            </p:cNvSpPr>
            <p:nvPr/>
          </p:nvSpPr>
          <p:spPr bwMode="auto">
            <a:xfrm>
              <a:off x="3629025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88" name="Line 251"/>
            <p:cNvSpPr>
              <a:spLocks noChangeShapeType="1"/>
            </p:cNvSpPr>
            <p:nvPr/>
          </p:nvSpPr>
          <p:spPr bwMode="auto">
            <a:xfrm flipV="1">
              <a:off x="3830638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89" name="Line 252"/>
            <p:cNvSpPr>
              <a:spLocks noChangeShapeType="1"/>
            </p:cNvSpPr>
            <p:nvPr/>
          </p:nvSpPr>
          <p:spPr bwMode="auto">
            <a:xfrm>
              <a:off x="3830638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90" name="Line 253"/>
            <p:cNvSpPr>
              <a:spLocks noChangeShapeType="1"/>
            </p:cNvSpPr>
            <p:nvPr/>
          </p:nvSpPr>
          <p:spPr bwMode="auto">
            <a:xfrm flipV="1">
              <a:off x="4030663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91" name="Line 254"/>
            <p:cNvSpPr>
              <a:spLocks noChangeShapeType="1"/>
            </p:cNvSpPr>
            <p:nvPr/>
          </p:nvSpPr>
          <p:spPr bwMode="auto">
            <a:xfrm>
              <a:off x="4030663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92" name="Line 255"/>
            <p:cNvSpPr>
              <a:spLocks noChangeShapeType="1"/>
            </p:cNvSpPr>
            <p:nvPr/>
          </p:nvSpPr>
          <p:spPr bwMode="auto">
            <a:xfrm flipV="1">
              <a:off x="4230688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93" name="Line 256"/>
            <p:cNvSpPr>
              <a:spLocks noChangeShapeType="1"/>
            </p:cNvSpPr>
            <p:nvPr/>
          </p:nvSpPr>
          <p:spPr bwMode="auto">
            <a:xfrm>
              <a:off x="4230688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94" name="Line 257"/>
            <p:cNvSpPr>
              <a:spLocks noChangeShapeType="1"/>
            </p:cNvSpPr>
            <p:nvPr/>
          </p:nvSpPr>
          <p:spPr bwMode="auto">
            <a:xfrm flipV="1">
              <a:off x="4432300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95" name="Line 258"/>
            <p:cNvSpPr>
              <a:spLocks noChangeShapeType="1"/>
            </p:cNvSpPr>
            <p:nvPr/>
          </p:nvSpPr>
          <p:spPr bwMode="auto">
            <a:xfrm>
              <a:off x="4432300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96" name="Line 259"/>
            <p:cNvSpPr>
              <a:spLocks noChangeShapeType="1"/>
            </p:cNvSpPr>
            <p:nvPr/>
          </p:nvSpPr>
          <p:spPr bwMode="auto">
            <a:xfrm>
              <a:off x="2427288" y="5381625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97" name="Line 260"/>
            <p:cNvSpPr>
              <a:spLocks noChangeShapeType="1"/>
            </p:cNvSpPr>
            <p:nvPr/>
          </p:nvSpPr>
          <p:spPr bwMode="auto">
            <a:xfrm flipH="1">
              <a:off x="4411663" y="5381625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98" name="Line 261"/>
            <p:cNvSpPr>
              <a:spLocks noChangeShapeType="1"/>
            </p:cNvSpPr>
            <p:nvPr/>
          </p:nvSpPr>
          <p:spPr bwMode="auto">
            <a:xfrm>
              <a:off x="2427288" y="522446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99" name="Line 262"/>
            <p:cNvSpPr>
              <a:spLocks noChangeShapeType="1"/>
            </p:cNvSpPr>
            <p:nvPr/>
          </p:nvSpPr>
          <p:spPr bwMode="auto">
            <a:xfrm flipH="1">
              <a:off x="4411663" y="522446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00" name="Line 263"/>
            <p:cNvSpPr>
              <a:spLocks noChangeShapeType="1"/>
            </p:cNvSpPr>
            <p:nvPr/>
          </p:nvSpPr>
          <p:spPr bwMode="auto">
            <a:xfrm>
              <a:off x="2427288" y="506888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01" name="Line 264"/>
            <p:cNvSpPr>
              <a:spLocks noChangeShapeType="1"/>
            </p:cNvSpPr>
            <p:nvPr/>
          </p:nvSpPr>
          <p:spPr bwMode="auto">
            <a:xfrm flipH="1">
              <a:off x="4411663" y="506888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02" name="Line 265"/>
            <p:cNvSpPr>
              <a:spLocks noChangeShapeType="1"/>
            </p:cNvSpPr>
            <p:nvPr/>
          </p:nvSpPr>
          <p:spPr bwMode="auto">
            <a:xfrm>
              <a:off x="2427288" y="4914900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03" name="Line 266"/>
            <p:cNvSpPr>
              <a:spLocks noChangeShapeType="1"/>
            </p:cNvSpPr>
            <p:nvPr/>
          </p:nvSpPr>
          <p:spPr bwMode="auto">
            <a:xfrm flipH="1">
              <a:off x="4411663" y="4914900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7" name="Line 267"/>
            <p:cNvSpPr>
              <a:spLocks noChangeShapeType="1"/>
            </p:cNvSpPr>
            <p:nvPr/>
          </p:nvSpPr>
          <p:spPr bwMode="auto">
            <a:xfrm>
              <a:off x="2427288" y="475773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8" name="Line 268"/>
            <p:cNvSpPr>
              <a:spLocks noChangeShapeType="1"/>
            </p:cNvSpPr>
            <p:nvPr/>
          </p:nvSpPr>
          <p:spPr bwMode="auto">
            <a:xfrm flipH="1">
              <a:off x="4411663" y="475773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9" name="Line 269"/>
            <p:cNvSpPr>
              <a:spLocks noChangeShapeType="1"/>
            </p:cNvSpPr>
            <p:nvPr/>
          </p:nvSpPr>
          <p:spPr bwMode="auto">
            <a:xfrm>
              <a:off x="2427288" y="4603750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0" name="Line 270"/>
            <p:cNvSpPr>
              <a:spLocks noChangeShapeType="1"/>
            </p:cNvSpPr>
            <p:nvPr/>
          </p:nvSpPr>
          <p:spPr bwMode="auto">
            <a:xfrm flipH="1">
              <a:off x="4411663" y="4603750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1" name="Line 271"/>
            <p:cNvSpPr>
              <a:spLocks noChangeShapeType="1"/>
            </p:cNvSpPr>
            <p:nvPr/>
          </p:nvSpPr>
          <p:spPr bwMode="auto">
            <a:xfrm>
              <a:off x="2427288" y="4448175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2" name="Line 272"/>
            <p:cNvSpPr>
              <a:spLocks noChangeShapeType="1"/>
            </p:cNvSpPr>
            <p:nvPr/>
          </p:nvSpPr>
          <p:spPr bwMode="auto">
            <a:xfrm flipH="1">
              <a:off x="4411663" y="4448175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3" name="Line 273"/>
            <p:cNvSpPr>
              <a:spLocks noChangeShapeType="1"/>
            </p:cNvSpPr>
            <p:nvPr/>
          </p:nvSpPr>
          <p:spPr bwMode="auto">
            <a:xfrm>
              <a:off x="2427288" y="429101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4" name="Line 274"/>
            <p:cNvSpPr>
              <a:spLocks noChangeShapeType="1"/>
            </p:cNvSpPr>
            <p:nvPr/>
          </p:nvSpPr>
          <p:spPr bwMode="auto">
            <a:xfrm flipH="1">
              <a:off x="4411663" y="429101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5" name="Line 275"/>
            <p:cNvSpPr>
              <a:spLocks noChangeShapeType="1"/>
            </p:cNvSpPr>
            <p:nvPr/>
          </p:nvSpPr>
          <p:spPr bwMode="auto">
            <a:xfrm>
              <a:off x="2427288" y="55356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6" name="Line 276"/>
            <p:cNvSpPr>
              <a:spLocks noChangeShapeType="1"/>
            </p:cNvSpPr>
            <p:nvPr/>
          </p:nvSpPr>
          <p:spPr bwMode="auto">
            <a:xfrm>
              <a:off x="2427288" y="4291013"/>
              <a:ext cx="200501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7" name="Line 277"/>
            <p:cNvSpPr>
              <a:spLocks noChangeShapeType="1"/>
            </p:cNvSpPr>
            <p:nvPr/>
          </p:nvSpPr>
          <p:spPr bwMode="auto">
            <a:xfrm flipV="1">
              <a:off x="2427288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8" name="Line 278"/>
            <p:cNvSpPr>
              <a:spLocks noChangeShapeType="1"/>
            </p:cNvSpPr>
            <p:nvPr/>
          </p:nvSpPr>
          <p:spPr bwMode="auto">
            <a:xfrm flipV="1">
              <a:off x="4432300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2224" name="グループ化 2223"/>
          <p:cNvGrpSpPr/>
          <p:nvPr/>
        </p:nvGrpSpPr>
        <p:grpSpPr>
          <a:xfrm>
            <a:off x="4788024" y="2616448"/>
            <a:ext cx="2006600" cy="1244600"/>
            <a:chOff x="5065713" y="4291013"/>
            <a:chExt cx="2006600" cy="1244600"/>
          </a:xfrm>
        </p:grpSpPr>
        <p:sp>
          <p:nvSpPr>
            <p:cNvPr id="79" name="Rectangle 279"/>
            <p:cNvSpPr>
              <a:spLocks noChangeArrowheads="1"/>
            </p:cNvSpPr>
            <p:nvPr/>
          </p:nvSpPr>
          <p:spPr bwMode="auto">
            <a:xfrm>
              <a:off x="5065713" y="4291013"/>
              <a:ext cx="2006600" cy="12446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0" name="Line 280"/>
            <p:cNvSpPr>
              <a:spLocks noChangeShapeType="1"/>
            </p:cNvSpPr>
            <p:nvPr/>
          </p:nvSpPr>
          <p:spPr bwMode="auto">
            <a:xfrm flipV="1">
              <a:off x="5065713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1" name="Line 281"/>
            <p:cNvSpPr>
              <a:spLocks noChangeShapeType="1"/>
            </p:cNvSpPr>
            <p:nvPr/>
          </p:nvSpPr>
          <p:spPr bwMode="auto">
            <a:xfrm>
              <a:off x="5065713" y="4291013"/>
              <a:ext cx="200660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2" name="Line 282"/>
            <p:cNvSpPr>
              <a:spLocks noChangeShapeType="1"/>
            </p:cNvSpPr>
            <p:nvPr/>
          </p:nvSpPr>
          <p:spPr bwMode="auto">
            <a:xfrm>
              <a:off x="7072313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3" name="Line 283"/>
            <p:cNvSpPr>
              <a:spLocks noChangeShapeType="1"/>
            </p:cNvSpPr>
            <p:nvPr/>
          </p:nvSpPr>
          <p:spPr bwMode="auto">
            <a:xfrm flipH="1">
              <a:off x="5065713" y="5535613"/>
              <a:ext cx="200660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332" name="Picture 28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5713" y="4291013"/>
              <a:ext cx="2006600" cy="12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" name="Rectangle 285"/>
            <p:cNvSpPr>
              <a:spLocks noChangeArrowheads="1"/>
            </p:cNvSpPr>
            <p:nvPr/>
          </p:nvSpPr>
          <p:spPr bwMode="auto">
            <a:xfrm>
              <a:off x="5065713" y="4291013"/>
              <a:ext cx="2006600" cy="1244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334" name="Picture 28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5713" y="4291013"/>
              <a:ext cx="2006600" cy="12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Line 287"/>
            <p:cNvSpPr>
              <a:spLocks noChangeShapeType="1"/>
            </p:cNvSpPr>
            <p:nvPr/>
          </p:nvSpPr>
          <p:spPr bwMode="auto">
            <a:xfrm>
              <a:off x="5065713" y="55356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6" name="Line 288"/>
            <p:cNvSpPr>
              <a:spLocks noChangeShapeType="1"/>
            </p:cNvSpPr>
            <p:nvPr/>
          </p:nvSpPr>
          <p:spPr bwMode="auto">
            <a:xfrm>
              <a:off x="5065713" y="42910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7" name="Line 289"/>
            <p:cNvSpPr>
              <a:spLocks noChangeShapeType="1"/>
            </p:cNvSpPr>
            <p:nvPr/>
          </p:nvSpPr>
          <p:spPr bwMode="auto">
            <a:xfrm flipV="1">
              <a:off x="5065713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8" name="Line 290"/>
            <p:cNvSpPr>
              <a:spLocks noChangeShapeType="1"/>
            </p:cNvSpPr>
            <p:nvPr/>
          </p:nvSpPr>
          <p:spPr bwMode="auto">
            <a:xfrm flipV="1">
              <a:off x="7072313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9" name="Line 291"/>
            <p:cNvSpPr>
              <a:spLocks noChangeShapeType="1"/>
            </p:cNvSpPr>
            <p:nvPr/>
          </p:nvSpPr>
          <p:spPr bwMode="auto">
            <a:xfrm>
              <a:off x="5065713" y="55356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0" name="Line 292"/>
            <p:cNvSpPr>
              <a:spLocks noChangeShapeType="1"/>
            </p:cNvSpPr>
            <p:nvPr/>
          </p:nvSpPr>
          <p:spPr bwMode="auto">
            <a:xfrm flipV="1">
              <a:off x="5065713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1" name="Line 293"/>
            <p:cNvSpPr>
              <a:spLocks noChangeShapeType="1"/>
            </p:cNvSpPr>
            <p:nvPr/>
          </p:nvSpPr>
          <p:spPr bwMode="auto">
            <a:xfrm flipV="1">
              <a:off x="5265738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2" name="Line 294"/>
            <p:cNvSpPr>
              <a:spLocks noChangeShapeType="1"/>
            </p:cNvSpPr>
            <p:nvPr/>
          </p:nvSpPr>
          <p:spPr bwMode="auto">
            <a:xfrm>
              <a:off x="5265738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3" name="Line 295"/>
            <p:cNvSpPr>
              <a:spLocks noChangeShapeType="1"/>
            </p:cNvSpPr>
            <p:nvPr/>
          </p:nvSpPr>
          <p:spPr bwMode="auto">
            <a:xfrm flipV="1">
              <a:off x="5467350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4" name="Line 296"/>
            <p:cNvSpPr>
              <a:spLocks noChangeShapeType="1"/>
            </p:cNvSpPr>
            <p:nvPr/>
          </p:nvSpPr>
          <p:spPr bwMode="auto">
            <a:xfrm>
              <a:off x="5467350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5" name="Line 297"/>
            <p:cNvSpPr>
              <a:spLocks noChangeShapeType="1"/>
            </p:cNvSpPr>
            <p:nvPr/>
          </p:nvSpPr>
          <p:spPr bwMode="auto">
            <a:xfrm flipV="1">
              <a:off x="5667375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04" name="Line 298"/>
            <p:cNvSpPr>
              <a:spLocks noChangeShapeType="1"/>
            </p:cNvSpPr>
            <p:nvPr/>
          </p:nvSpPr>
          <p:spPr bwMode="auto">
            <a:xfrm>
              <a:off x="5667375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05" name="Line 299"/>
            <p:cNvSpPr>
              <a:spLocks noChangeShapeType="1"/>
            </p:cNvSpPr>
            <p:nvPr/>
          </p:nvSpPr>
          <p:spPr bwMode="auto">
            <a:xfrm flipV="1">
              <a:off x="5868988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06" name="Line 300"/>
            <p:cNvSpPr>
              <a:spLocks noChangeShapeType="1"/>
            </p:cNvSpPr>
            <p:nvPr/>
          </p:nvSpPr>
          <p:spPr bwMode="auto">
            <a:xfrm>
              <a:off x="5868988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07" name="Line 301"/>
            <p:cNvSpPr>
              <a:spLocks noChangeShapeType="1"/>
            </p:cNvSpPr>
            <p:nvPr/>
          </p:nvSpPr>
          <p:spPr bwMode="auto">
            <a:xfrm flipV="1">
              <a:off x="6067425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08" name="Line 302"/>
            <p:cNvSpPr>
              <a:spLocks noChangeShapeType="1"/>
            </p:cNvSpPr>
            <p:nvPr/>
          </p:nvSpPr>
          <p:spPr bwMode="auto">
            <a:xfrm>
              <a:off x="6067425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09" name="Line 303"/>
            <p:cNvSpPr>
              <a:spLocks noChangeShapeType="1"/>
            </p:cNvSpPr>
            <p:nvPr/>
          </p:nvSpPr>
          <p:spPr bwMode="auto">
            <a:xfrm flipV="1">
              <a:off x="6267450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10" name="Line 304"/>
            <p:cNvSpPr>
              <a:spLocks noChangeShapeType="1"/>
            </p:cNvSpPr>
            <p:nvPr/>
          </p:nvSpPr>
          <p:spPr bwMode="auto">
            <a:xfrm>
              <a:off x="6267450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11" name="Line 305"/>
            <p:cNvSpPr>
              <a:spLocks noChangeShapeType="1"/>
            </p:cNvSpPr>
            <p:nvPr/>
          </p:nvSpPr>
          <p:spPr bwMode="auto">
            <a:xfrm flipV="1">
              <a:off x="6469063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12" name="Line 306"/>
            <p:cNvSpPr>
              <a:spLocks noChangeShapeType="1"/>
            </p:cNvSpPr>
            <p:nvPr/>
          </p:nvSpPr>
          <p:spPr bwMode="auto">
            <a:xfrm>
              <a:off x="6469063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13" name="Line 307"/>
            <p:cNvSpPr>
              <a:spLocks noChangeShapeType="1"/>
            </p:cNvSpPr>
            <p:nvPr/>
          </p:nvSpPr>
          <p:spPr bwMode="auto">
            <a:xfrm flipV="1">
              <a:off x="6669088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14" name="Line 308"/>
            <p:cNvSpPr>
              <a:spLocks noChangeShapeType="1"/>
            </p:cNvSpPr>
            <p:nvPr/>
          </p:nvSpPr>
          <p:spPr bwMode="auto">
            <a:xfrm>
              <a:off x="6669088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15" name="Line 309"/>
            <p:cNvSpPr>
              <a:spLocks noChangeShapeType="1"/>
            </p:cNvSpPr>
            <p:nvPr/>
          </p:nvSpPr>
          <p:spPr bwMode="auto">
            <a:xfrm flipV="1">
              <a:off x="6870700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16" name="Line 310"/>
            <p:cNvSpPr>
              <a:spLocks noChangeShapeType="1"/>
            </p:cNvSpPr>
            <p:nvPr/>
          </p:nvSpPr>
          <p:spPr bwMode="auto">
            <a:xfrm>
              <a:off x="6870700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17" name="Line 311"/>
            <p:cNvSpPr>
              <a:spLocks noChangeShapeType="1"/>
            </p:cNvSpPr>
            <p:nvPr/>
          </p:nvSpPr>
          <p:spPr bwMode="auto">
            <a:xfrm flipV="1">
              <a:off x="7070725" y="5514975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18" name="Line 312"/>
            <p:cNvSpPr>
              <a:spLocks noChangeShapeType="1"/>
            </p:cNvSpPr>
            <p:nvPr/>
          </p:nvSpPr>
          <p:spPr bwMode="auto">
            <a:xfrm>
              <a:off x="7070725" y="4291013"/>
              <a:ext cx="0" cy="206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19" name="Line 313"/>
            <p:cNvSpPr>
              <a:spLocks noChangeShapeType="1"/>
            </p:cNvSpPr>
            <p:nvPr/>
          </p:nvSpPr>
          <p:spPr bwMode="auto">
            <a:xfrm>
              <a:off x="5065713" y="5381625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20" name="Line 314"/>
            <p:cNvSpPr>
              <a:spLocks noChangeShapeType="1"/>
            </p:cNvSpPr>
            <p:nvPr/>
          </p:nvSpPr>
          <p:spPr bwMode="auto">
            <a:xfrm flipH="1">
              <a:off x="7051675" y="5381625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21" name="Line 315"/>
            <p:cNvSpPr>
              <a:spLocks noChangeShapeType="1"/>
            </p:cNvSpPr>
            <p:nvPr/>
          </p:nvSpPr>
          <p:spPr bwMode="auto">
            <a:xfrm>
              <a:off x="5065713" y="522446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22" name="Line 316"/>
            <p:cNvSpPr>
              <a:spLocks noChangeShapeType="1"/>
            </p:cNvSpPr>
            <p:nvPr/>
          </p:nvSpPr>
          <p:spPr bwMode="auto">
            <a:xfrm flipH="1">
              <a:off x="7051675" y="522446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23" name="Line 317"/>
            <p:cNvSpPr>
              <a:spLocks noChangeShapeType="1"/>
            </p:cNvSpPr>
            <p:nvPr/>
          </p:nvSpPr>
          <p:spPr bwMode="auto">
            <a:xfrm>
              <a:off x="5065713" y="506888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24" name="Line 318"/>
            <p:cNvSpPr>
              <a:spLocks noChangeShapeType="1"/>
            </p:cNvSpPr>
            <p:nvPr/>
          </p:nvSpPr>
          <p:spPr bwMode="auto">
            <a:xfrm flipH="1">
              <a:off x="7051675" y="506888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25" name="Line 319"/>
            <p:cNvSpPr>
              <a:spLocks noChangeShapeType="1"/>
            </p:cNvSpPr>
            <p:nvPr/>
          </p:nvSpPr>
          <p:spPr bwMode="auto">
            <a:xfrm>
              <a:off x="5065713" y="4914900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26" name="Line 320"/>
            <p:cNvSpPr>
              <a:spLocks noChangeShapeType="1"/>
            </p:cNvSpPr>
            <p:nvPr/>
          </p:nvSpPr>
          <p:spPr bwMode="auto">
            <a:xfrm flipH="1">
              <a:off x="7051675" y="4914900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27" name="Line 321"/>
            <p:cNvSpPr>
              <a:spLocks noChangeShapeType="1"/>
            </p:cNvSpPr>
            <p:nvPr/>
          </p:nvSpPr>
          <p:spPr bwMode="auto">
            <a:xfrm>
              <a:off x="5065713" y="4757738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28" name="Line 322"/>
            <p:cNvSpPr>
              <a:spLocks noChangeShapeType="1"/>
            </p:cNvSpPr>
            <p:nvPr/>
          </p:nvSpPr>
          <p:spPr bwMode="auto">
            <a:xfrm flipH="1">
              <a:off x="7051675" y="4757738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29" name="Line 323"/>
            <p:cNvSpPr>
              <a:spLocks noChangeShapeType="1"/>
            </p:cNvSpPr>
            <p:nvPr/>
          </p:nvSpPr>
          <p:spPr bwMode="auto">
            <a:xfrm>
              <a:off x="5065713" y="4603750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30" name="Line 324"/>
            <p:cNvSpPr>
              <a:spLocks noChangeShapeType="1"/>
            </p:cNvSpPr>
            <p:nvPr/>
          </p:nvSpPr>
          <p:spPr bwMode="auto">
            <a:xfrm flipH="1">
              <a:off x="7051675" y="4603750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31" name="Line 325"/>
            <p:cNvSpPr>
              <a:spLocks noChangeShapeType="1"/>
            </p:cNvSpPr>
            <p:nvPr/>
          </p:nvSpPr>
          <p:spPr bwMode="auto">
            <a:xfrm>
              <a:off x="5065713" y="4448175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33" name="Line 326"/>
            <p:cNvSpPr>
              <a:spLocks noChangeShapeType="1"/>
            </p:cNvSpPr>
            <p:nvPr/>
          </p:nvSpPr>
          <p:spPr bwMode="auto">
            <a:xfrm flipH="1">
              <a:off x="7051675" y="4448175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35" name="Line 327"/>
            <p:cNvSpPr>
              <a:spLocks noChangeShapeType="1"/>
            </p:cNvSpPr>
            <p:nvPr/>
          </p:nvSpPr>
          <p:spPr bwMode="auto">
            <a:xfrm>
              <a:off x="5065713" y="4291013"/>
              <a:ext cx="190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36" name="Line 328"/>
            <p:cNvSpPr>
              <a:spLocks noChangeShapeType="1"/>
            </p:cNvSpPr>
            <p:nvPr/>
          </p:nvSpPr>
          <p:spPr bwMode="auto">
            <a:xfrm flipH="1">
              <a:off x="7051675" y="4291013"/>
              <a:ext cx="206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37" name="Line 329"/>
            <p:cNvSpPr>
              <a:spLocks noChangeShapeType="1"/>
            </p:cNvSpPr>
            <p:nvPr/>
          </p:nvSpPr>
          <p:spPr bwMode="auto">
            <a:xfrm>
              <a:off x="5065713" y="55356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38" name="Line 330"/>
            <p:cNvSpPr>
              <a:spLocks noChangeShapeType="1"/>
            </p:cNvSpPr>
            <p:nvPr/>
          </p:nvSpPr>
          <p:spPr bwMode="auto">
            <a:xfrm>
              <a:off x="5065713" y="4291013"/>
              <a:ext cx="20066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39" name="Line 331"/>
            <p:cNvSpPr>
              <a:spLocks noChangeShapeType="1"/>
            </p:cNvSpPr>
            <p:nvPr/>
          </p:nvSpPr>
          <p:spPr bwMode="auto">
            <a:xfrm flipV="1">
              <a:off x="5065713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40" name="Line 332"/>
            <p:cNvSpPr>
              <a:spLocks noChangeShapeType="1"/>
            </p:cNvSpPr>
            <p:nvPr/>
          </p:nvSpPr>
          <p:spPr bwMode="auto">
            <a:xfrm flipV="1">
              <a:off x="7072313" y="4291013"/>
              <a:ext cx="0" cy="12446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テキスト ボックス 402"/>
              <p:cNvSpPr txBox="1"/>
              <p:nvPr/>
            </p:nvSpPr>
            <p:spPr>
              <a:xfrm>
                <a:off x="4872615" y="539475"/>
                <a:ext cx="18576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400" dirty="0" smtClean="0">
                    <a:latin typeface="小塚明朝 Pr6N R" pitchFamily="18" charset="-128"/>
                    <a:ea typeface="小塚明朝 Pr6N R" pitchFamily="18" charset="-128"/>
                  </a:rPr>
                  <a:t>再構成行列</a:t>
                </a:r>
                <a14:m>
                  <m:oMath xmlns:m="http://schemas.openxmlformats.org/officeDocument/2006/math">
                    <m:r>
                      <a:rPr lang="en-US" altLang="ja-JP" sz="1400" b="1" i="1" smtClean="0">
                        <a:latin typeface="Cambria Math"/>
                        <a:ea typeface="小塚明朝 Pr6N R" pitchFamily="18" charset="-128"/>
                      </a:rPr>
                      <m:t>𝒀</m:t>
                    </m:r>
                  </m:oMath>
                </a14:m>
                <a:r>
                  <a:rPr lang="ja-JP" altLang="en-US" sz="1400" dirty="0" smtClean="0">
                    <a:latin typeface="小塚明朝 Pr6N R" pitchFamily="18" charset="-128"/>
                    <a:ea typeface="小塚明朝 Pr6N R" pitchFamily="18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1400" b="0" i="0" smtClean="0">
                        <a:latin typeface="Cambria Math"/>
                        <a:ea typeface="小塚明朝 Pr6N R" pitchFamily="18" charset="-128"/>
                      </a:rPr>
                      <m:t>(</m:t>
                    </m:r>
                    <m:r>
                      <a:rPr lang="en-US" altLang="ja-JP" sz="1400" b="0" i="1" smtClean="0">
                        <a:latin typeface="Cambria Math"/>
                        <a:ea typeface="小塚明朝 Pr6N R" pitchFamily="18" charset="-128"/>
                      </a:rPr>
                      <m:t>𝐾</m:t>
                    </m:r>
                    <m:r>
                      <a:rPr lang="en-US" altLang="ja-JP" sz="1400" b="0" i="1" smtClean="0">
                        <a:latin typeface="Cambria Math"/>
                        <a:ea typeface="小塚明朝 Pr6N R" pitchFamily="18" charset="-128"/>
                      </a:rPr>
                      <m:t>=1</m:t>
                    </m:r>
                    <m:r>
                      <a:rPr lang="en-US" altLang="ja-JP" sz="1400" b="0" i="0" smtClean="0">
                        <a:latin typeface="Cambria Math"/>
                        <a:ea typeface="小塚明朝 Pr6N R" pitchFamily="18" charset="-128"/>
                      </a:rPr>
                      <m:t>)</m:t>
                    </m:r>
                  </m:oMath>
                </a14:m>
                <a:endParaRPr kumimoji="1" lang="ja-JP" altLang="en-US" sz="1400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 xmlns="">
          <p:sp>
            <p:nvSpPr>
              <p:cNvPr id="403" name="テキスト ボックス 4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615" y="539475"/>
                <a:ext cx="1857623" cy="307777"/>
              </a:xfrm>
              <a:prstGeom prst="rect">
                <a:avLst/>
              </a:prstGeom>
              <a:blipFill rotWithShape="1">
                <a:blip r:embed="rId6"/>
                <a:stretch>
                  <a:fillRect l="-328" t="-1961" b="-17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4" name="テキスト ボックス 403"/>
              <p:cNvSpPr txBox="1"/>
              <p:nvPr/>
            </p:nvSpPr>
            <p:spPr>
              <a:xfrm>
                <a:off x="2597965" y="539475"/>
                <a:ext cx="17263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400" dirty="0" smtClean="0">
                    <a:latin typeface="小塚明朝 Pr6N R" pitchFamily="18" charset="-128"/>
                    <a:ea typeface="小塚明朝 Pr6N R" pitchFamily="18" charset="-128"/>
                  </a:rPr>
                  <a:t>入力行列</a:t>
                </a:r>
                <a14:m>
                  <m:oMath xmlns:m="http://schemas.openxmlformats.org/officeDocument/2006/math">
                    <m:r>
                      <a:rPr lang="en-US" altLang="ja-JP" sz="1400" b="1" i="1" smtClean="0">
                        <a:latin typeface="Cambria Math"/>
                        <a:ea typeface="小塚明朝 Pr6N R" pitchFamily="18" charset="-128"/>
                      </a:rPr>
                      <m:t>𝑿</m:t>
                    </m:r>
                  </m:oMath>
                </a14:m>
                <a:r>
                  <a:rPr lang="ja-JP" altLang="en-US" sz="1400" dirty="0" smtClean="0">
                    <a:latin typeface="小塚明朝 Pr6N R" pitchFamily="18" charset="-128"/>
                    <a:ea typeface="小塚明朝 Pr6N R" pitchFamily="18" charset="-128"/>
                  </a:rPr>
                  <a:t> </a:t>
                </a:r>
                <a:r>
                  <a:rPr lang="en-US" altLang="ja-JP" sz="1400" dirty="0" smtClean="0">
                    <a:latin typeface="小塚明朝 Pr6N R" pitchFamily="18" charset="-128"/>
                    <a:ea typeface="小塚明朝 Pr6N R" pitchFamily="18" charset="-128"/>
                  </a:rPr>
                  <a:t>(</a:t>
                </a:r>
                <a:r>
                  <a:rPr lang="ja-JP" altLang="en-US" sz="1400" dirty="0" smtClean="0">
                    <a:latin typeface="小塚明朝 Pr6N R" pitchFamily="18" charset="-128"/>
                    <a:ea typeface="小塚明朝 Pr6N R" pitchFamily="18" charset="-128"/>
                  </a:rPr>
                  <a:t>混合音</a:t>
                </a:r>
                <a:r>
                  <a:rPr lang="en-US" altLang="ja-JP" sz="1400" dirty="0" smtClean="0">
                    <a:latin typeface="小塚明朝 Pr6N R" pitchFamily="18" charset="-128"/>
                    <a:ea typeface="小塚明朝 Pr6N R" pitchFamily="18" charset="-128"/>
                  </a:rPr>
                  <a:t>)</a:t>
                </a:r>
                <a:endParaRPr kumimoji="1" lang="ja-JP" altLang="en-US" sz="1400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 xmlns="">
          <p:sp>
            <p:nvSpPr>
              <p:cNvPr id="404" name="テキスト ボックス 4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65" y="539475"/>
                <a:ext cx="1726305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353" t="-1961" r="-707" b="-17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7" name="テキスト ボックス 406"/>
              <p:cNvSpPr txBox="1"/>
              <p:nvPr/>
            </p:nvSpPr>
            <p:spPr>
              <a:xfrm>
                <a:off x="2482612" y="2342370"/>
                <a:ext cx="19570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400" dirty="0" smtClean="0">
                    <a:latin typeface="小塚明朝 Pr6N R" pitchFamily="18" charset="-128"/>
                    <a:ea typeface="小塚明朝 Pr6N R" pitchFamily="18" charset="-128"/>
                  </a:rPr>
                  <a:t>再構成行列</a:t>
                </a:r>
                <a14:m>
                  <m:oMath xmlns:m="http://schemas.openxmlformats.org/officeDocument/2006/math">
                    <m:r>
                      <a:rPr lang="en-US" altLang="ja-JP" sz="1400" b="1" i="1">
                        <a:latin typeface="Cambria Math"/>
                        <a:ea typeface="小塚明朝 Pr6N R" pitchFamily="18" charset="-128"/>
                      </a:rPr>
                      <m:t>𝒀</m:t>
                    </m:r>
                  </m:oMath>
                </a14:m>
                <a:r>
                  <a:rPr lang="ja-JP" altLang="en-US" sz="1400" dirty="0" smtClean="0">
                    <a:latin typeface="小塚明朝 Pr6N R" pitchFamily="18" charset="-128"/>
                    <a:ea typeface="小塚明朝 Pr6N R" pitchFamily="18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1400" b="0" i="0" smtClean="0">
                        <a:latin typeface="Cambria Math"/>
                        <a:ea typeface="小塚明朝 Pr6N R" pitchFamily="18" charset="-128"/>
                      </a:rPr>
                      <m:t>(</m:t>
                    </m:r>
                    <m:r>
                      <a:rPr lang="en-US" altLang="ja-JP" sz="1400" b="0" i="1" smtClean="0">
                        <a:latin typeface="Cambria Math"/>
                        <a:ea typeface="小塚明朝 Pr6N R" pitchFamily="18" charset="-128"/>
                      </a:rPr>
                      <m:t>𝐾</m:t>
                    </m:r>
                    <m:r>
                      <a:rPr lang="en-US" altLang="ja-JP" sz="1400" b="0" i="1" smtClean="0">
                        <a:latin typeface="Cambria Math"/>
                        <a:ea typeface="小塚明朝 Pr6N R" pitchFamily="18" charset="-128"/>
                      </a:rPr>
                      <m:t>=</m:t>
                    </m:r>
                    <m:r>
                      <a:rPr lang="en-US" altLang="ja-JP" sz="1400" b="0" i="0" smtClean="0">
                        <a:latin typeface="Cambria Math"/>
                        <a:ea typeface="小塚明朝 Pr6N R" pitchFamily="18" charset="-128"/>
                      </a:rPr>
                      <m:t>16)</m:t>
                    </m:r>
                  </m:oMath>
                </a14:m>
                <a:endParaRPr kumimoji="1" lang="ja-JP" altLang="en-US" sz="1400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 xmlns="">
          <p:sp>
            <p:nvSpPr>
              <p:cNvPr id="407" name="テキスト ボックス 4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12" y="2342370"/>
                <a:ext cx="1957011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312" t="-1961" b="-17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テキスト ボックス 407"/>
              <p:cNvSpPr txBox="1"/>
              <p:nvPr/>
            </p:nvSpPr>
            <p:spPr>
              <a:xfrm>
                <a:off x="4773228" y="2342370"/>
                <a:ext cx="20563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400" dirty="0" smtClean="0">
                    <a:latin typeface="小塚明朝 Pr6N R" pitchFamily="18" charset="-128"/>
                    <a:ea typeface="小塚明朝 Pr6N R" pitchFamily="18" charset="-128"/>
                  </a:rPr>
                  <a:t>再構成行列</a:t>
                </a:r>
                <a14:m>
                  <m:oMath xmlns:m="http://schemas.openxmlformats.org/officeDocument/2006/math">
                    <m:r>
                      <a:rPr lang="en-US" altLang="ja-JP" sz="1400" b="1" i="1">
                        <a:latin typeface="Cambria Math"/>
                        <a:ea typeface="小塚明朝 Pr6N R" pitchFamily="18" charset="-128"/>
                      </a:rPr>
                      <m:t>𝒀</m:t>
                    </m:r>
                  </m:oMath>
                </a14:m>
                <a:r>
                  <a:rPr lang="ja-JP" altLang="en-US" sz="1400" dirty="0" smtClean="0">
                    <a:latin typeface="小塚明朝 Pr6N R" pitchFamily="18" charset="-128"/>
                    <a:ea typeface="小塚明朝 Pr6N R" pitchFamily="18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1400" b="0" i="0" smtClean="0">
                        <a:latin typeface="Cambria Math"/>
                        <a:ea typeface="小塚明朝 Pr6N R" pitchFamily="18" charset="-128"/>
                      </a:rPr>
                      <m:t>(</m:t>
                    </m:r>
                    <m:r>
                      <a:rPr lang="en-US" altLang="ja-JP" sz="1400" b="0" i="1" smtClean="0">
                        <a:latin typeface="Cambria Math"/>
                        <a:ea typeface="小塚明朝 Pr6N R" pitchFamily="18" charset="-128"/>
                      </a:rPr>
                      <m:t>𝐾</m:t>
                    </m:r>
                    <m:r>
                      <a:rPr lang="en-US" altLang="ja-JP" sz="1400" b="0" i="1" smtClean="0">
                        <a:latin typeface="Cambria Math"/>
                        <a:ea typeface="小塚明朝 Pr6N R" pitchFamily="18" charset="-128"/>
                      </a:rPr>
                      <m:t>=</m:t>
                    </m:r>
                    <m:r>
                      <a:rPr lang="en-US" altLang="ja-JP" sz="1400" b="0" i="0" smtClean="0">
                        <a:latin typeface="Cambria Math"/>
                        <a:ea typeface="小塚明朝 Pr6N R" pitchFamily="18" charset="-128"/>
                      </a:rPr>
                      <m:t>256)</m:t>
                    </m:r>
                  </m:oMath>
                </a14:m>
                <a:endParaRPr kumimoji="1" lang="ja-JP" altLang="en-US" sz="1400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 xmlns="">
          <p:sp>
            <p:nvSpPr>
              <p:cNvPr id="408" name="テキスト ボックス 4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28" y="2342370"/>
                <a:ext cx="2056397" cy="307777"/>
              </a:xfrm>
              <a:prstGeom prst="rect">
                <a:avLst/>
              </a:prstGeom>
              <a:blipFill rotWithShape="1">
                <a:blip r:embed="rId9"/>
                <a:stretch>
                  <a:fillRect l="-297" t="-1961" b="-17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" name="テキスト ボックス 408"/>
          <p:cNvSpPr txBox="1"/>
          <p:nvPr/>
        </p:nvSpPr>
        <p:spPr>
          <a:xfrm>
            <a:off x="2192521" y="710260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410" name="テキスト ボックス 409"/>
          <p:cNvSpPr txBox="1"/>
          <p:nvPr/>
        </p:nvSpPr>
        <p:spPr>
          <a:xfrm>
            <a:off x="2192521" y="2058819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0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411" name="テキスト ボックス 410"/>
          <p:cNvSpPr txBox="1"/>
          <p:nvPr/>
        </p:nvSpPr>
        <p:spPr>
          <a:xfrm>
            <a:off x="2192521" y="1332208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412" name="テキスト ボックス 411"/>
          <p:cNvSpPr txBox="1"/>
          <p:nvPr/>
        </p:nvSpPr>
        <p:spPr>
          <a:xfrm>
            <a:off x="4211960" y="2058819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10 [s]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413" name="テキスト ボックス 412"/>
          <p:cNvSpPr txBox="1"/>
          <p:nvPr/>
        </p:nvSpPr>
        <p:spPr>
          <a:xfrm>
            <a:off x="2674781" y="2058819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2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414" name="テキスト ボックス 413"/>
          <p:cNvSpPr txBox="1"/>
          <p:nvPr/>
        </p:nvSpPr>
        <p:spPr>
          <a:xfrm>
            <a:off x="3078669" y="2058819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415" name="テキスト ボックス 414"/>
          <p:cNvSpPr txBox="1"/>
          <p:nvPr/>
        </p:nvSpPr>
        <p:spPr>
          <a:xfrm>
            <a:off x="3482557" y="2058819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6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416" name="テキスト ボックス 415"/>
          <p:cNvSpPr txBox="1"/>
          <p:nvPr/>
        </p:nvSpPr>
        <p:spPr>
          <a:xfrm>
            <a:off x="3892976" y="2058819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418" name="テキスト ボックス 417"/>
          <p:cNvSpPr txBox="1"/>
          <p:nvPr/>
        </p:nvSpPr>
        <p:spPr>
          <a:xfrm>
            <a:off x="1770219" y="710260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[kHz]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0004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0" name="グループ化 1429"/>
          <p:cNvGrpSpPr/>
          <p:nvPr/>
        </p:nvGrpSpPr>
        <p:grpSpPr>
          <a:xfrm>
            <a:off x="1331640" y="1494359"/>
            <a:ext cx="1889473" cy="1780853"/>
            <a:chOff x="-2659063" y="1665288"/>
            <a:chExt cx="3559175" cy="3184525"/>
          </a:xfrm>
        </p:grpSpPr>
        <p:sp>
          <p:nvSpPr>
            <p:cNvPr id="1262" name="Rectangle 8"/>
            <p:cNvSpPr>
              <a:spLocks noChangeArrowheads="1"/>
            </p:cNvSpPr>
            <p:nvPr/>
          </p:nvSpPr>
          <p:spPr bwMode="auto">
            <a:xfrm>
              <a:off x="-2659063" y="1665288"/>
              <a:ext cx="3554413" cy="3184525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63" name="Line 9"/>
            <p:cNvSpPr>
              <a:spLocks noChangeShapeType="1"/>
            </p:cNvSpPr>
            <p:nvPr/>
          </p:nvSpPr>
          <p:spPr bwMode="auto">
            <a:xfrm>
              <a:off x="-2659063" y="1665288"/>
              <a:ext cx="0" cy="3184525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64" name="Line 10"/>
            <p:cNvSpPr>
              <a:spLocks noChangeShapeType="1"/>
            </p:cNvSpPr>
            <p:nvPr/>
          </p:nvSpPr>
          <p:spPr bwMode="auto">
            <a:xfrm>
              <a:off x="-2659063" y="4849813"/>
              <a:ext cx="3554413" cy="0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65" name="Line 11"/>
            <p:cNvSpPr>
              <a:spLocks noChangeShapeType="1"/>
            </p:cNvSpPr>
            <p:nvPr/>
          </p:nvSpPr>
          <p:spPr bwMode="auto">
            <a:xfrm flipV="1">
              <a:off x="895350" y="1665288"/>
              <a:ext cx="0" cy="3184525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66" name="Line 12"/>
            <p:cNvSpPr>
              <a:spLocks noChangeShapeType="1"/>
            </p:cNvSpPr>
            <p:nvPr/>
          </p:nvSpPr>
          <p:spPr bwMode="auto">
            <a:xfrm flipH="1">
              <a:off x="-2659063" y="1665288"/>
              <a:ext cx="3554413" cy="0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267" name="Picture 1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54301" y="1671638"/>
              <a:ext cx="3554413" cy="317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68" name="Rectangle 14"/>
            <p:cNvSpPr>
              <a:spLocks noChangeArrowheads="1"/>
            </p:cNvSpPr>
            <p:nvPr/>
          </p:nvSpPr>
          <p:spPr bwMode="auto">
            <a:xfrm>
              <a:off x="-2654301" y="1671638"/>
              <a:ext cx="3549650" cy="31781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269" name="Picture 1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54301" y="1671638"/>
              <a:ext cx="3554413" cy="317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70" name="Line 16"/>
            <p:cNvSpPr>
              <a:spLocks noChangeShapeType="1"/>
            </p:cNvSpPr>
            <p:nvPr/>
          </p:nvSpPr>
          <p:spPr bwMode="auto">
            <a:xfrm>
              <a:off x="-2659063" y="4849813"/>
              <a:ext cx="35544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71" name="Line 17"/>
            <p:cNvSpPr>
              <a:spLocks noChangeShapeType="1"/>
            </p:cNvSpPr>
            <p:nvPr/>
          </p:nvSpPr>
          <p:spPr bwMode="auto">
            <a:xfrm>
              <a:off x="-2659063" y="1665288"/>
              <a:ext cx="35544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72" name="Line 18"/>
            <p:cNvSpPr>
              <a:spLocks noChangeShapeType="1"/>
            </p:cNvSpPr>
            <p:nvPr/>
          </p:nvSpPr>
          <p:spPr bwMode="auto">
            <a:xfrm>
              <a:off x="895350" y="1665288"/>
              <a:ext cx="0" cy="31845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73" name="Line 19"/>
            <p:cNvSpPr>
              <a:spLocks noChangeShapeType="1"/>
            </p:cNvSpPr>
            <p:nvPr/>
          </p:nvSpPr>
          <p:spPr bwMode="auto">
            <a:xfrm>
              <a:off x="-2659063" y="1665288"/>
              <a:ext cx="0" cy="31845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74" name="Line 20"/>
            <p:cNvSpPr>
              <a:spLocks noChangeShapeType="1"/>
            </p:cNvSpPr>
            <p:nvPr/>
          </p:nvSpPr>
          <p:spPr bwMode="auto">
            <a:xfrm>
              <a:off x="-2659063" y="4849813"/>
              <a:ext cx="35544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75" name="Line 21"/>
            <p:cNvSpPr>
              <a:spLocks noChangeShapeType="1"/>
            </p:cNvSpPr>
            <p:nvPr/>
          </p:nvSpPr>
          <p:spPr bwMode="auto">
            <a:xfrm>
              <a:off x="-2659063" y="1665288"/>
              <a:ext cx="0" cy="31845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76" name="Line 22"/>
            <p:cNvSpPr>
              <a:spLocks noChangeShapeType="1"/>
            </p:cNvSpPr>
            <p:nvPr/>
          </p:nvSpPr>
          <p:spPr bwMode="auto">
            <a:xfrm flipV="1">
              <a:off x="-2320926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77" name="Line 23"/>
            <p:cNvSpPr>
              <a:spLocks noChangeShapeType="1"/>
            </p:cNvSpPr>
            <p:nvPr/>
          </p:nvSpPr>
          <p:spPr bwMode="auto">
            <a:xfrm>
              <a:off x="-2320926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80" name="Line 26"/>
            <p:cNvSpPr>
              <a:spLocks noChangeShapeType="1"/>
            </p:cNvSpPr>
            <p:nvPr/>
          </p:nvSpPr>
          <p:spPr bwMode="auto">
            <a:xfrm flipV="1">
              <a:off x="-1963738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81" name="Line 27"/>
            <p:cNvSpPr>
              <a:spLocks noChangeShapeType="1"/>
            </p:cNvSpPr>
            <p:nvPr/>
          </p:nvSpPr>
          <p:spPr bwMode="auto">
            <a:xfrm>
              <a:off x="-1963738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84" name="Line 30"/>
            <p:cNvSpPr>
              <a:spLocks noChangeShapeType="1"/>
            </p:cNvSpPr>
            <p:nvPr/>
          </p:nvSpPr>
          <p:spPr bwMode="auto">
            <a:xfrm flipV="1">
              <a:off x="-1609726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85" name="Line 31"/>
            <p:cNvSpPr>
              <a:spLocks noChangeShapeType="1"/>
            </p:cNvSpPr>
            <p:nvPr/>
          </p:nvSpPr>
          <p:spPr bwMode="auto">
            <a:xfrm>
              <a:off x="-1609726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88" name="Line 34"/>
            <p:cNvSpPr>
              <a:spLocks noChangeShapeType="1"/>
            </p:cNvSpPr>
            <p:nvPr/>
          </p:nvSpPr>
          <p:spPr bwMode="auto">
            <a:xfrm flipV="1">
              <a:off x="-1257301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89" name="Line 35"/>
            <p:cNvSpPr>
              <a:spLocks noChangeShapeType="1"/>
            </p:cNvSpPr>
            <p:nvPr/>
          </p:nvSpPr>
          <p:spPr bwMode="auto">
            <a:xfrm>
              <a:off x="-1257301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92" name="Line 38"/>
            <p:cNvSpPr>
              <a:spLocks noChangeShapeType="1"/>
            </p:cNvSpPr>
            <p:nvPr/>
          </p:nvSpPr>
          <p:spPr bwMode="auto">
            <a:xfrm flipV="1">
              <a:off x="-900113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93" name="Line 39"/>
            <p:cNvSpPr>
              <a:spLocks noChangeShapeType="1"/>
            </p:cNvSpPr>
            <p:nvPr/>
          </p:nvSpPr>
          <p:spPr bwMode="auto">
            <a:xfrm>
              <a:off x="-900113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96" name="Line 42"/>
            <p:cNvSpPr>
              <a:spLocks noChangeShapeType="1"/>
            </p:cNvSpPr>
            <p:nvPr/>
          </p:nvSpPr>
          <p:spPr bwMode="auto">
            <a:xfrm flipV="1">
              <a:off x="-546101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97" name="Line 43"/>
            <p:cNvSpPr>
              <a:spLocks noChangeShapeType="1"/>
            </p:cNvSpPr>
            <p:nvPr/>
          </p:nvSpPr>
          <p:spPr bwMode="auto">
            <a:xfrm>
              <a:off x="-546101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00" name="Line 46"/>
            <p:cNvSpPr>
              <a:spLocks noChangeShapeType="1"/>
            </p:cNvSpPr>
            <p:nvPr/>
          </p:nvSpPr>
          <p:spPr bwMode="auto">
            <a:xfrm flipV="1">
              <a:off x="-188913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01" name="Line 47"/>
            <p:cNvSpPr>
              <a:spLocks noChangeShapeType="1"/>
            </p:cNvSpPr>
            <p:nvPr/>
          </p:nvSpPr>
          <p:spPr bwMode="auto">
            <a:xfrm>
              <a:off x="-188913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04" name="Line 50"/>
            <p:cNvSpPr>
              <a:spLocks noChangeShapeType="1"/>
            </p:cNvSpPr>
            <p:nvPr/>
          </p:nvSpPr>
          <p:spPr bwMode="auto">
            <a:xfrm flipV="1">
              <a:off x="163512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05" name="Line 51"/>
            <p:cNvSpPr>
              <a:spLocks noChangeShapeType="1"/>
            </p:cNvSpPr>
            <p:nvPr/>
          </p:nvSpPr>
          <p:spPr bwMode="auto">
            <a:xfrm>
              <a:off x="163512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08" name="Line 54"/>
            <p:cNvSpPr>
              <a:spLocks noChangeShapeType="1"/>
            </p:cNvSpPr>
            <p:nvPr/>
          </p:nvSpPr>
          <p:spPr bwMode="auto">
            <a:xfrm flipV="1">
              <a:off x="522287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09" name="Line 55"/>
            <p:cNvSpPr>
              <a:spLocks noChangeShapeType="1"/>
            </p:cNvSpPr>
            <p:nvPr/>
          </p:nvSpPr>
          <p:spPr bwMode="auto">
            <a:xfrm>
              <a:off x="522287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12" name="Line 58"/>
            <p:cNvSpPr>
              <a:spLocks noChangeShapeType="1"/>
            </p:cNvSpPr>
            <p:nvPr/>
          </p:nvSpPr>
          <p:spPr bwMode="auto">
            <a:xfrm flipV="1">
              <a:off x="874712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13" name="Line 59"/>
            <p:cNvSpPr>
              <a:spLocks noChangeShapeType="1"/>
            </p:cNvSpPr>
            <p:nvPr/>
          </p:nvSpPr>
          <p:spPr bwMode="auto">
            <a:xfrm>
              <a:off x="874712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17" name="Line 63"/>
            <p:cNvSpPr>
              <a:spLocks noChangeShapeType="1"/>
            </p:cNvSpPr>
            <p:nvPr/>
          </p:nvSpPr>
          <p:spPr bwMode="auto">
            <a:xfrm>
              <a:off x="-2659063" y="1968501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18" name="Line 64"/>
            <p:cNvSpPr>
              <a:spLocks noChangeShapeType="1"/>
            </p:cNvSpPr>
            <p:nvPr/>
          </p:nvSpPr>
          <p:spPr bwMode="auto">
            <a:xfrm flipH="1">
              <a:off x="860425" y="1968501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21" name="Line 67"/>
            <p:cNvSpPr>
              <a:spLocks noChangeShapeType="1"/>
            </p:cNvSpPr>
            <p:nvPr/>
          </p:nvSpPr>
          <p:spPr bwMode="auto">
            <a:xfrm>
              <a:off x="-2659063" y="2286001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22" name="Line 68"/>
            <p:cNvSpPr>
              <a:spLocks noChangeShapeType="1"/>
            </p:cNvSpPr>
            <p:nvPr/>
          </p:nvSpPr>
          <p:spPr bwMode="auto">
            <a:xfrm flipH="1">
              <a:off x="860425" y="2286001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25" name="Line 71"/>
            <p:cNvSpPr>
              <a:spLocks noChangeShapeType="1"/>
            </p:cNvSpPr>
            <p:nvPr/>
          </p:nvSpPr>
          <p:spPr bwMode="auto">
            <a:xfrm>
              <a:off x="-2659063" y="26050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26" name="Line 72"/>
            <p:cNvSpPr>
              <a:spLocks noChangeShapeType="1"/>
            </p:cNvSpPr>
            <p:nvPr/>
          </p:nvSpPr>
          <p:spPr bwMode="auto">
            <a:xfrm flipH="1">
              <a:off x="860425" y="26050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29" name="Line 75"/>
            <p:cNvSpPr>
              <a:spLocks noChangeShapeType="1"/>
            </p:cNvSpPr>
            <p:nvPr/>
          </p:nvSpPr>
          <p:spPr bwMode="auto">
            <a:xfrm>
              <a:off x="-2659063" y="29225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30" name="Line 76"/>
            <p:cNvSpPr>
              <a:spLocks noChangeShapeType="1"/>
            </p:cNvSpPr>
            <p:nvPr/>
          </p:nvSpPr>
          <p:spPr bwMode="auto">
            <a:xfrm flipH="1">
              <a:off x="860425" y="29225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33" name="Line 79"/>
            <p:cNvSpPr>
              <a:spLocks noChangeShapeType="1"/>
            </p:cNvSpPr>
            <p:nvPr/>
          </p:nvSpPr>
          <p:spPr bwMode="auto">
            <a:xfrm>
              <a:off x="-2659063" y="32400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34" name="Line 80"/>
            <p:cNvSpPr>
              <a:spLocks noChangeShapeType="1"/>
            </p:cNvSpPr>
            <p:nvPr/>
          </p:nvSpPr>
          <p:spPr bwMode="auto">
            <a:xfrm flipH="1">
              <a:off x="860425" y="32400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37" name="Line 83"/>
            <p:cNvSpPr>
              <a:spLocks noChangeShapeType="1"/>
            </p:cNvSpPr>
            <p:nvPr/>
          </p:nvSpPr>
          <p:spPr bwMode="auto">
            <a:xfrm>
              <a:off x="-2659063" y="35575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38" name="Line 84"/>
            <p:cNvSpPr>
              <a:spLocks noChangeShapeType="1"/>
            </p:cNvSpPr>
            <p:nvPr/>
          </p:nvSpPr>
          <p:spPr bwMode="auto">
            <a:xfrm flipH="1">
              <a:off x="860425" y="35575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41" name="Line 87"/>
            <p:cNvSpPr>
              <a:spLocks noChangeShapeType="1"/>
            </p:cNvSpPr>
            <p:nvPr/>
          </p:nvSpPr>
          <p:spPr bwMode="auto">
            <a:xfrm>
              <a:off x="-2659063" y="38750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42" name="Line 88"/>
            <p:cNvSpPr>
              <a:spLocks noChangeShapeType="1"/>
            </p:cNvSpPr>
            <p:nvPr/>
          </p:nvSpPr>
          <p:spPr bwMode="auto">
            <a:xfrm flipH="1">
              <a:off x="860425" y="38750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45" name="Line 91"/>
            <p:cNvSpPr>
              <a:spLocks noChangeShapeType="1"/>
            </p:cNvSpPr>
            <p:nvPr/>
          </p:nvSpPr>
          <p:spPr bwMode="auto">
            <a:xfrm>
              <a:off x="-2659063" y="4194176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46" name="Line 92"/>
            <p:cNvSpPr>
              <a:spLocks noChangeShapeType="1"/>
            </p:cNvSpPr>
            <p:nvPr/>
          </p:nvSpPr>
          <p:spPr bwMode="auto">
            <a:xfrm flipH="1">
              <a:off x="860425" y="4194176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49" name="Line 95"/>
            <p:cNvSpPr>
              <a:spLocks noChangeShapeType="1"/>
            </p:cNvSpPr>
            <p:nvPr/>
          </p:nvSpPr>
          <p:spPr bwMode="auto">
            <a:xfrm>
              <a:off x="-2659063" y="4511676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50" name="Line 96"/>
            <p:cNvSpPr>
              <a:spLocks noChangeShapeType="1"/>
            </p:cNvSpPr>
            <p:nvPr/>
          </p:nvSpPr>
          <p:spPr bwMode="auto">
            <a:xfrm flipH="1">
              <a:off x="860425" y="4511676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53" name="Line 99"/>
            <p:cNvSpPr>
              <a:spLocks noChangeShapeType="1"/>
            </p:cNvSpPr>
            <p:nvPr/>
          </p:nvSpPr>
          <p:spPr bwMode="auto">
            <a:xfrm>
              <a:off x="-2659063" y="4829176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54" name="Line 100"/>
            <p:cNvSpPr>
              <a:spLocks noChangeShapeType="1"/>
            </p:cNvSpPr>
            <p:nvPr/>
          </p:nvSpPr>
          <p:spPr bwMode="auto">
            <a:xfrm flipH="1">
              <a:off x="860425" y="4829176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58" name="Line 104"/>
            <p:cNvSpPr>
              <a:spLocks noChangeShapeType="1"/>
            </p:cNvSpPr>
            <p:nvPr/>
          </p:nvSpPr>
          <p:spPr bwMode="auto">
            <a:xfrm>
              <a:off x="-2659063" y="4849813"/>
              <a:ext cx="35544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59" name="Line 105"/>
            <p:cNvSpPr>
              <a:spLocks noChangeShapeType="1"/>
            </p:cNvSpPr>
            <p:nvPr/>
          </p:nvSpPr>
          <p:spPr bwMode="auto">
            <a:xfrm>
              <a:off x="-2659063" y="1665288"/>
              <a:ext cx="35544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60" name="Line 106"/>
            <p:cNvSpPr>
              <a:spLocks noChangeShapeType="1"/>
            </p:cNvSpPr>
            <p:nvPr/>
          </p:nvSpPr>
          <p:spPr bwMode="auto">
            <a:xfrm>
              <a:off x="895350" y="1665288"/>
              <a:ext cx="0" cy="31845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61" name="Line 107"/>
            <p:cNvSpPr>
              <a:spLocks noChangeShapeType="1"/>
            </p:cNvSpPr>
            <p:nvPr/>
          </p:nvSpPr>
          <p:spPr bwMode="auto">
            <a:xfrm>
              <a:off x="-2659063" y="1665288"/>
              <a:ext cx="0" cy="31845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1429" name="グループ化 1428"/>
          <p:cNvGrpSpPr/>
          <p:nvPr/>
        </p:nvGrpSpPr>
        <p:grpSpPr>
          <a:xfrm>
            <a:off x="3590208" y="1494359"/>
            <a:ext cx="1886943" cy="1780853"/>
            <a:chOff x="2014537" y="1665288"/>
            <a:chExt cx="3554413" cy="3184525"/>
          </a:xfrm>
        </p:grpSpPr>
        <p:sp>
          <p:nvSpPr>
            <p:cNvPr id="1362" name="Rectangle 108"/>
            <p:cNvSpPr>
              <a:spLocks noChangeArrowheads="1"/>
            </p:cNvSpPr>
            <p:nvPr/>
          </p:nvSpPr>
          <p:spPr bwMode="auto">
            <a:xfrm>
              <a:off x="2014537" y="1665288"/>
              <a:ext cx="3554413" cy="3184525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63" name="Line 109"/>
            <p:cNvSpPr>
              <a:spLocks noChangeShapeType="1"/>
            </p:cNvSpPr>
            <p:nvPr/>
          </p:nvSpPr>
          <p:spPr bwMode="auto">
            <a:xfrm>
              <a:off x="2014537" y="1665288"/>
              <a:ext cx="0" cy="3184525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64" name="Line 110"/>
            <p:cNvSpPr>
              <a:spLocks noChangeShapeType="1"/>
            </p:cNvSpPr>
            <p:nvPr/>
          </p:nvSpPr>
          <p:spPr bwMode="auto">
            <a:xfrm>
              <a:off x="2014537" y="4849813"/>
              <a:ext cx="3554413" cy="0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65" name="Line 111"/>
            <p:cNvSpPr>
              <a:spLocks noChangeShapeType="1"/>
            </p:cNvSpPr>
            <p:nvPr/>
          </p:nvSpPr>
          <p:spPr bwMode="auto">
            <a:xfrm flipV="1">
              <a:off x="5568950" y="1665288"/>
              <a:ext cx="0" cy="3184525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66" name="Line 112"/>
            <p:cNvSpPr>
              <a:spLocks noChangeShapeType="1"/>
            </p:cNvSpPr>
            <p:nvPr/>
          </p:nvSpPr>
          <p:spPr bwMode="auto">
            <a:xfrm flipH="1">
              <a:off x="2014537" y="1665288"/>
              <a:ext cx="3554413" cy="0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137" name="Picture 11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9300" y="1671638"/>
              <a:ext cx="3549650" cy="317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67" name="Rectangle 114"/>
            <p:cNvSpPr>
              <a:spLocks noChangeArrowheads="1"/>
            </p:cNvSpPr>
            <p:nvPr/>
          </p:nvSpPr>
          <p:spPr bwMode="auto">
            <a:xfrm>
              <a:off x="2019300" y="1671638"/>
              <a:ext cx="3549650" cy="31781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139" name="Picture 11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9300" y="1671638"/>
              <a:ext cx="3549650" cy="317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68" name="Line 116"/>
            <p:cNvSpPr>
              <a:spLocks noChangeShapeType="1"/>
            </p:cNvSpPr>
            <p:nvPr/>
          </p:nvSpPr>
          <p:spPr bwMode="auto">
            <a:xfrm>
              <a:off x="2014537" y="4849813"/>
              <a:ext cx="35544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69" name="Line 117"/>
            <p:cNvSpPr>
              <a:spLocks noChangeShapeType="1"/>
            </p:cNvSpPr>
            <p:nvPr/>
          </p:nvSpPr>
          <p:spPr bwMode="auto">
            <a:xfrm>
              <a:off x="2014537" y="1665288"/>
              <a:ext cx="35544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70" name="Line 118"/>
            <p:cNvSpPr>
              <a:spLocks noChangeShapeType="1"/>
            </p:cNvSpPr>
            <p:nvPr/>
          </p:nvSpPr>
          <p:spPr bwMode="auto">
            <a:xfrm>
              <a:off x="5568950" y="1665288"/>
              <a:ext cx="0" cy="31845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71" name="Line 119"/>
            <p:cNvSpPr>
              <a:spLocks noChangeShapeType="1"/>
            </p:cNvSpPr>
            <p:nvPr/>
          </p:nvSpPr>
          <p:spPr bwMode="auto">
            <a:xfrm>
              <a:off x="2014537" y="1665288"/>
              <a:ext cx="0" cy="31845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72" name="Line 120"/>
            <p:cNvSpPr>
              <a:spLocks noChangeShapeType="1"/>
            </p:cNvSpPr>
            <p:nvPr/>
          </p:nvSpPr>
          <p:spPr bwMode="auto">
            <a:xfrm>
              <a:off x="2014537" y="4849813"/>
              <a:ext cx="35544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73" name="Line 121"/>
            <p:cNvSpPr>
              <a:spLocks noChangeShapeType="1"/>
            </p:cNvSpPr>
            <p:nvPr/>
          </p:nvSpPr>
          <p:spPr bwMode="auto">
            <a:xfrm>
              <a:off x="2014537" y="1665288"/>
              <a:ext cx="0" cy="31845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74" name="Line 122"/>
            <p:cNvSpPr>
              <a:spLocks noChangeShapeType="1"/>
            </p:cNvSpPr>
            <p:nvPr/>
          </p:nvSpPr>
          <p:spPr bwMode="auto">
            <a:xfrm flipV="1">
              <a:off x="2352675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75" name="Line 123"/>
            <p:cNvSpPr>
              <a:spLocks noChangeShapeType="1"/>
            </p:cNvSpPr>
            <p:nvPr/>
          </p:nvSpPr>
          <p:spPr bwMode="auto">
            <a:xfrm>
              <a:off x="2352675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2" name="Line 126"/>
            <p:cNvSpPr>
              <a:spLocks noChangeShapeType="1"/>
            </p:cNvSpPr>
            <p:nvPr/>
          </p:nvSpPr>
          <p:spPr bwMode="auto">
            <a:xfrm flipV="1">
              <a:off x="2709862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3" name="Line 127"/>
            <p:cNvSpPr>
              <a:spLocks noChangeShapeType="1"/>
            </p:cNvSpPr>
            <p:nvPr/>
          </p:nvSpPr>
          <p:spPr bwMode="auto">
            <a:xfrm>
              <a:off x="2709862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6" name="Line 130"/>
            <p:cNvSpPr>
              <a:spLocks noChangeShapeType="1"/>
            </p:cNvSpPr>
            <p:nvPr/>
          </p:nvSpPr>
          <p:spPr bwMode="auto">
            <a:xfrm flipV="1">
              <a:off x="3062287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7" name="Line 131"/>
            <p:cNvSpPr>
              <a:spLocks noChangeShapeType="1"/>
            </p:cNvSpPr>
            <p:nvPr/>
          </p:nvSpPr>
          <p:spPr bwMode="auto">
            <a:xfrm>
              <a:off x="3062287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30" name="Line 134"/>
            <p:cNvSpPr>
              <a:spLocks noChangeShapeType="1"/>
            </p:cNvSpPr>
            <p:nvPr/>
          </p:nvSpPr>
          <p:spPr bwMode="auto">
            <a:xfrm flipV="1">
              <a:off x="3416300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31" name="Line 135"/>
            <p:cNvSpPr>
              <a:spLocks noChangeShapeType="1"/>
            </p:cNvSpPr>
            <p:nvPr/>
          </p:nvSpPr>
          <p:spPr bwMode="auto">
            <a:xfrm>
              <a:off x="3416300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34" name="Line 138"/>
            <p:cNvSpPr>
              <a:spLocks noChangeShapeType="1"/>
            </p:cNvSpPr>
            <p:nvPr/>
          </p:nvSpPr>
          <p:spPr bwMode="auto">
            <a:xfrm flipV="1">
              <a:off x="3773487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35" name="Line 139"/>
            <p:cNvSpPr>
              <a:spLocks noChangeShapeType="1"/>
            </p:cNvSpPr>
            <p:nvPr/>
          </p:nvSpPr>
          <p:spPr bwMode="auto">
            <a:xfrm>
              <a:off x="3773487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40" name="Line 142"/>
            <p:cNvSpPr>
              <a:spLocks noChangeShapeType="1"/>
            </p:cNvSpPr>
            <p:nvPr/>
          </p:nvSpPr>
          <p:spPr bwMode="auto">
            <a:xfrm flipV="1">
              <a:off x="4125912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41" name="Line 143"/>
            <p:cNvSpPr>
              <a:spLocks noChangeShapeType="1"/>
            </p:cNvSpPr>
            <p:nvPr/>
          </p:nvSpPr>
          <p:spPr bwMode="auto">
            <a:xfrm>
              <a:off x="4125912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44" name="Line 146"/>
            <p:cNvSpPr>
              <a:spLocks noChangeShapeType="1"/>
            </p:cNvSpPr>
            <p:nvPr/>
          </p:nvSpPr>
          <p:spPr bwMode="auto">
            <a:xfrm flipV="1">
              <a:off x="4484687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45" name="Line 147"/>
            <p:cNvSpPr>
              <a:spLocks noChangeShapeType="1"/>
            </p:cNvSpPr>
            <p:nvPr/>
          </p:nvSpPr>
          <p:spPr bwMode="auto">
            <a:xfrm>
              <a:off x="4484687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48" name="Line 150"/>
            <p:cNvSpPr>
              <a:spLocks noChangeShapeType="1"/>
            </p:cNvSpPr>
            <p:nvPr/>
          </p:nvSpPr>
          <p:spPr bwMode="auto">
            <a:xfrm flipV="1">
              <a:off x="4837112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49" name="Line 151"/>
            <p:cNvSpPr>
              <a:spLocks noChangeShapeType="1"/>
            </p:cNvSpPr>
            <p:nvPr/>
          </p:nvSpPr>
          <p:spPr bwMode="auto">
            <a:xfrm>
              <a:off x="4837112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76" name="Line 154"/>
            <p:cNvSpPr>
              <a:spLocks noChangeShapeType="1"/>
            </p:cNvSpPr>
            <p:nvPr/>
          </p:nvSpPr>
          <p:spPr bwMode="auto">
            <a:xfrm flipV="1">
              <a:off x="5195887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77" name="Line 155"/>
            <p:cNvSpPr>
              <a:spLocks noChangeShapeType="1"/>
            </p:cNvSpPr>
            <p:nvPr/>
          </p:nvSpPr>
          <p:spPr bwMode="auto">
            <a:xfrm>
              <a:off x="5195887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80" name="Line 158"/>
            <p:cNvSpPr>
              <a:spLocks noChangeShapeType="1"/>
            </p:cNvSpPr>
            <p:nvPr/>
          </p:nvSpPr>
          <p:spPr bwMode="auto">
            <a:xfrm flipV="1">
              <a:off x="5548312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81" name="Line 159"/>
            <p:cNvSpPr>
              <a:spLocks noChangeShapeType="1"/>
            </p:cNvSpPr>
            <p:nvPr/>
          </p:nvSpPr>
          <p:spPr bwMode="auto">
            <a:xfrm>
              <a:off x="5548312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85" name="Line 163"/>
            <p:cNvSpPr>
              <a:spLocks noChangeShapeType="1"/>
            </p:cNvSpPr>
            <p:nvPr/>
          </p:nvSpPr>
          <p:spPr bwMode="auto">
            <a:xfrm>
              <a:off x="2014537" y="1968501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86" name="Line 164"/>
            <p:cNvSpPr>
              <a:spLocks noChangeShapeType="1"/>
            </p:cNvSpPr>
            <p:nvPr/>
          </p:nvSpPr>
          <p:spPr bwMode="auto">
            <a:xfrm flipH="1">
              <a:off x="5532437" y="1968501"/>
              <a:ext cx="365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89" name="Line 167"/>
            <p:cNvSpPr>
              <a:spLocks noChangeShapeType="1"/>
            </p:cNvSpPr>
            <p:nvPr/>
          </p:nvSpPr>
          <p:spPr bwMode="auto">
            <a:xfrm>
              <a:off x="2014537" y="2286001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90" name="Line 168"/>
            <p:cNvSpPr>
              <a:spLocks noChangeShapeType="1"/>
            </p:cNvSpPr>
            <p:nvPr/>
          </p:nvSpPr>
          <p:spPr bwMode="auto">
            <a:xfrm flipH="1">
              <a:off x="5532437" y="2286001"/>
              <a:ext cx="365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93" name="Line 171"/>
            <p:cNvSpPr>
              <a:spLocks noChangeShapeType="1"/>
            </p:cNvSpPr>
            <p:nvPr/>
          </p:nvSpPr>
          <p:spPr bwMode="auto">
            <a:xfrm>
              <a:off x="2014537" y="26050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94" name="Line 172"/>
            <p:cNvSpPr>
              <a:spLocks noChangeShapeType="1"/>
            </p:cNvSpPr>
            <p:nvPr/>
          </p:nvSpPr>
          <p:spPr bwMode="auto">
            <a:xfrm flipH="1">
              <a:off x="5532437" y="2605088"/>
              <a:ext cx="365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97" name="Line 175"/>
            <p:cNvSpPr>
              <a:spLocks noChangeShapeType="1"/>
            </p:cNvSpPr>
            <p:nvPr/>
          </p:nvSpPr>
          <p:spPr bwMode="auto">
            <a:xfrm>
              <a:off x="2014537" y="29225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98" name="Line 176"/>
            <p:cNvSpPr>
              <a:spLocks noChangeShapeType="1"/>
            </p:cNvSpPr>
            <p:nvPr/>
          </p:nvSpPr>
          <p:spPr bwMode="auto">
            <a:xfrm flipH="1">
              <a:off x="5532437" y="2922588"/>
              <a:ext cx="365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01" name="Line 179"/>
            <p:cNvSpPr>
              <a:spLocks noChangeShapeType="1"/>
            </p:cNvSpPr>
            <p:nvPr/>
          </p:nvSpPr>
          <p:spPr bwMode="auto">
            <a:xfrm>
              <a:off x="2014537" y="32400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02" name="Line 180"/>
            <p:cNvSpPr>
              <a:spLocks noChangeShapeType="1"/>
            </p:cNvSpPr>
            <p:nvPr/>
          </p:nvSpPr>
          <p:spPr bwMode="auto">
            <a:xfrm flipH="1">
              <a:off x="5532437" y="3240088"/>
              <a:ext cx="365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05" name="Line 183"/>
            <p:cNvSpPr>
              <a:spLocks noChangeShapeType="1"/>
            </p:cNvSpPr>
            <p:nvPr/>
          </p:nvSpPr>
          <p:spPr bwMode="auto">
            <a:xfrm>
              <a:off x="2014537" y="35575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06" name="Line 184"/>
            <p:cNvSpPr>
              <a:spLocks noChangeShapeType="1"/>
            </p:cNvSpPr>
            <p:nvPr/>
          </p:nvSpPr>
          <p:spPr bwMode="auto">
            <a:xfrm flipH="1">
              <a:off x="5532437" y="3557588"/>
              <a:ext cx="365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09" name="Line 187"/>
            <p:cNvSpPr>
              <a:spLocks noChangeShapeType="1"/>
            </p:cNvSpPr>
            <p:nvPr/>
          </p:nvSpPr>
          <p:spPr bwMode="auto">
            <a:xfrm>
              <a:off x="2014537" y="38750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10" name="Line 188"/>
            <p:cNvSpPr>
              <a:spLocks noChangeShapeType="1"/>
            </p:cNvSpPr>
            <p:nvPr/>
          </p:nvSpPr>
          <p:spPr bwMode="auto">
            <a:xfrm flipH="1">
              <a:off x="5532437" y="3875088"/>
              <a:ext cx="365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13" name="Line 191"/>
            <p:cNvSpPr>
              <a:spLocks noChangeShapeType="1"/>
            </p:cNvSpPr>
            <p:nvPr/>
          </p:nvSpPr>
          <p:spPr bwMode="auto">
            <a:xfrm>
              <a:off x="2014537" y="4194176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14" name="Line 192"/>
            <p:cNvSpPr>
              <a:spLocks noChangeShapeType="1"/>
            </p:cNvSpPr>
            <p:nvPr/>
          </p:nvSpPr>
          <p:spPr bwMode="auto">
            <a:xfrm flipH="1">
              <a:off x="5532437" y="4194176"/>
              <a:ext cx="365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17" name="Line 195"/>
            <p:cNvSpPr>
              <a:spLocks noChangeShapeType="1"/>
            </p:cNvSpPr>
            <p:nvPr/>
          </p:nvSpPr>
          <p:spPr bwMode="auto">
            <a:xfrm>
              <a:off x="2014537" y="4511676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18" name="Line 196"/>
            <p:cNvSpPr>
              <a:spLocks noChangeShapeType="1"/>
            </p:cNvSpPr>
            <p:nvPr/>
          </p:nvSpPr>
          <p:spPr bwMode="auto">
            <a:xfrm flipH="1">
              <a:off x="5532437" y="4511676"/>
              <a:ext cx="365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21" name="Line 199"/>
            <p:cNvSpPr>
              <a:spLocks noChangeShapeType="1"/>
            </p:cNvSpPr>
            <p:nvPr/>
          </p:nvSpPr>
          <p:spPr bwMode="auto">
            <a:xfrm>
              <a:off x="2014537" y="4829176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22" name="Line 200"/>
            <p:cNvSpPr>
              <a:spLocks noChangeShapeType="1"/>
            </p:cNvSpPr>
            <p:nvPr/>
          </p:nvSpPr>
          <p:spPr bwMode="auto">
            <a:xfrm flipH="1">
              <a:off x="5532437" y="4829176"/>
              <a:ext cx="365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26" name="Line 204"/>
            <p:cNvSpPr>
              <a:spLocks noChangeShapeType="1"/>
            </p:cNvSpPr>
            <p:nvPr/>
          </p:nvSpPr>
          <p:spPr bwMode="auto">
            <a:xfrm>
              <a:off x="2014537" y="4849813"/>
              <a:ext cx="35544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27" name="Line 205"/>
            <p:cNvSpPr>
              <a:spLocks noChangeShapeType="1"/>
            </p:cNvSpPr>
            <p:nvPr/>
          </p:nvSpPr>
          <p:spPr bwMode="auto">
            <a:xfrm>
              <a:off x="2014537" y="1665288"/>
              <a:ext cx="35544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" name="Line 207"/>
            <p:cNvSpPr>
              <a:spLocks noChangeShapeType="1"/>
            </p:cNvSpPr>
            <p:nvPr/>
          </p:nvSpPr>
          <p:spPr bwMode="auto">
            <a:xfrm>
              <a:off x="5568950" y="1665288"/>
              <a:ext cx="0" cy="31845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" name="Line 208"/>
            <p:cNvSpPr>
              <a:spLocks noChangeShapeType="1"/>
            </p:cNvSpPr>
            <p:nvPr/>
          </p:nvSpPr>
          <p:spPr bwMode="auto">
            <a:xfrm>
              <a:off x="2014538" y="1665288"/>
              <a:ext cx="0" cy="31845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1428" name="グループ化 1427"/>
          <p:cNvGrpSpPr/>
          <p:nvPr/>
        </p:nvGrpSpPr>
        <p:grpSpPr>
          <a:xfrm>
            <a:off x="5846247" y="1494359"/>
            <a:ext cx="1886102" cy="1780853"/>
            <a:chOff x="6688138" y="1665288"/>
            <a:chExt cx="3552825" cy="3184525"/>
          </a:xfrm>
        </p:grpSpPr>
        <p:sp>
          <p:nvSpPr>
            <p:cNvPr id="7" name="Rectangle 209"/>
            <p:cNvSpPr>
              <a:spLocks noChangeArrowheads="1"/>
            </p:cNvSpPr>
            <p:nvPr/>
          </p:nvSpPr>
          <p:spPr bwMode="auto">
            <a:xfrm>
              <a:off x="6688138" y="1665288"/>
              <a:ext cx="3552825" cy="3184525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" name="Line 210"/>
            <p:cNvSpPr>
              <a:spLocks noChangeShapeType="1"/>
            </p:cNvSpPr>
            <p:nvPr/>
          </p:nvSpPr>
          <p:spPr bwMode="auto">
            <a:xfrm>
              <a:off x="6688138" y="1665288"/>
              <a:ext cx="0" cy="3184525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" name="Line 211"/>
            <p:cNvSpPr>
              <a:spLocks noChangeShapeType="1"/>
            </p:cNvSpPr>
            <p:nvPr/>
          </p:nvSpPr>
          <p:spPr bwMode="auto">
            <a:xfrm>
              <a:off x="6688138" y="4849813"/>
              <a:ext cx="3552825" cy="0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" name="Line 212"/>
            <p:cNvSpPr>
              <a:spLocks noChangeShapeType="1"/>
            </p:cNvSpPr>
            <p:nvPr/>
          </p:nvSpPr>
          <p:spPr bwMode="auto">
            <a:xfrm flipV="1">
              <a:off x="10240963" y="1665288"/>
              <a:ext cx="0" cy="3184525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" name="Line 213"/>
            <p:cNvSpPr>
              <a:spLocks noChangeShapeType="1"/>
            </p:cNvSpPr>
            <p:nvPr/>
          </p:nvSpPr>
          <p:spPr bwMode="auto">
            <a:xfrm flipH="1">
              <a:off x="6688138" y="1665288"/>
              <a:ext cx="3552825" cy="0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238" name="Picture 2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8138" y="1671638"/>
              <a:ext cx="3552825" cy="317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215"/>
            <p:cNvSpPr>
              <a:spLocks noChangeArrowheads="1"/>
            </p:cNvSpPr>
            <p:nvPr/>
          </p:nvSpPr>
          <p:spPr bwMode="auto">
            <a:xfrm>
              <a:off x="6688138" y="1671638"/>
              <a:ext cx="3552825" cy="31781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240" name="Picture 21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8138" y="1671638"/>
              <a:ext cx="3552825" cy="317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Line 217"/>
            <p:cNvSpPr>
              <a:spLocks noChangeShapeType="1"/>
            </p:cNvSpPr>
            <p:nvPr/>
          </p:nvSpPr>
          <p:spPr bwMode="auto">
            <a:xfrm>
              <a:off x="6688138" y="4849813"/>
              <a:ext cx="35528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" name="Line 218"/>
            <p:cNvSpPr>
              <a:spLocks noChangeShapeType="1"/>
            </p:cNvSpPr>
            <p:nvPr/>
          </p:nvSpPr>
          <p:spPr bwMode="auto">
            <a:xfrm>
              <a:off x="6688138" y="1665288"/>
              <a:ext cx="35528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" name="Line 219"/>
            <p:cNvSpPr>
              <a:spLocks noChangeShapeType="1"/>
            </p:cNvSpPr>
            <p:nvPr/>
          </p:nvSpPr>
          <p:spPr bwMode="auto">
            <a:xfrm>
              <a:off x="10240963" y="1665288"/>
              <a:ext cx="0" cy="31845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" name="Line 220"/>
            <p:cNvSpPr>
              <a:spLocks noChangeShapeType="1"/>
            </p:cNvSpPr>
            <p:nvPr/>
          </p:nvSpPr>
          <p:spPr bwMode="auto">
            <a:xfrm>
              <a:off x="6688138" y="1665288"/>
              <a:ext cx="0" cy="31845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" name="Line 221"/>
            <p:cNvSpPr>
              <a:spLocks noChangeShapeType="1"/>
            </p:cNvSpPr>
            <p:nvPr/>
          </p:nvSpPr>
          <p:spPr bwMode="auto">
            <a:xfrm>
              <a:off x="6688138" y="4849813"/>
              <a:ext cx="35528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8" name="Line 222"/>
            <p:cNvSpPr>
              <a:spLocks noChangeShapeType="1"/>
            </p:cNvSpPr>
            <p:nvPr/>
          </p:nvSpPr>
          <p:spPr bwMode="auto">
            <a:xfrm>
              <a:off x="6688138" y="1665288"/>
              <a:ext cx="0" cy="31845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9" name="Line 223"/>
            <p:cNvSpPr>
              <a:spLocks noChangeShapeType="1"/>
            </p:cNvSpPr>
            <p:nvPr/>
          </p:nvSpPr>
          <p:spPr bwMode="auto">
            <a:xfrm flipV="1">
              <a:off x="7024688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" name="Line 224"/>
            <p:cNvSpPr>
              <a:spLocks noChangeShapeType="1"/>
            </p:cNvSpPr>
            <p:nvPr/>
          </p:nvSpPr>
          <p:spPr bwMode="auto">
            <a:xfrm>
              <a:off x="7024688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" name="Line 227"/>
            <p:cNvSpPr>
              <a:spLocks noChangeShapeType="1"/>
            </p:cNvSpPr>
            <p:nvPr/>
          </p:nvSpPr>
          <p:spPr bwMode="auto">
            <a:xfrm flipV="1">
              <a:off x="7383463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" name="Line 228"/>
            <p:cNvSpPr>
              <a:spLocks noChangeShapeType="1"/>
            </p:cNvSpPr>
            <p:nvPr/>
          </p:nvSpPr>
          <p:spPr bwMode="auto">
            <a:xfrm>
              <a:off x="7383463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7" name="Line 231"/>
            <p:cNvSpPr>
              <a:spLocks noChangeShapeType="1"/>
            </p:cNvSpPr>
            <p:nvPr/>
          </p:nvSpPr>
          <p:spPr bwMode="auto">
            <a:xfrm flipV="1">
              <a:off x="7735888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8" name="Line 232"/>
            <p:cNvSpPr>
              <a:spLocks noChangeShapeType="1"/>
            </p:cNvSpPr>
            <p:nvPr/>
          </p:nvSpPr>
          <p:spPr bwMode="auto">
            <a:xfrm>
              <a:off x="7735888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" name="Line 235"/>
            <p:cNvSpPr>
              <a:spLocks noChangeShapeType="1"/>
            </p:cNvSpPr>
            <p:nvPr/>
          </p:nvSpPr>
          <p:spPr bwMode="auto">
            <a:xfrm flipV="1">
              <a:off x="8088313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16" name="Line 236"/>
            <p:cNvSpPr>
              <a:spLocks noChangeShapeType="1"/>
            </p:cNvSpPr>
            <p:nvPr/>
          </p:nvSpPr>
          <p:spPr bwMode="auto">
            <a:xfrm>
              <a:off x="8088313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19" name="Line 239"/>
            <p:cNvSpPr>
              <a:spLocks noChangeShapeType="1"/>
            </p:cNvSpPr>
            <p:nvPr/>
          </p:nvSpPr>
          <p:spPr bwMode="auto">
            <a:xfrm flipV="1">
              <a:off x="8447088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20" name="Line 240"/>
            <p:cNvSpPr>
              <a:spLocks noChangeShapeType="1"/>
            </p:cNvSpPr>
            <p:nvPr/>
          </p:nvSpPr>
          <p:spPr bwMode="auto">
            <a:xfrm>
              <a:off x="8447088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23" name="Line 243"/>
            <p:cNvSpPr>
              <a:spLocks noChangeShapeType="1"/>
            </p:cNvSpPr>
            <p:nvPr/>
          </p:nvSpPr>
          <p:spPr bwMode="auto">
            <a:xfrm flipV="1">
              <a:off x="8799513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24" name="Line 244"/>
            <p:cNvSpPr>
              <a:spLocks noChangeShapeType="1"/>
            </p:cNvSpPr>
            <p:nvPr/>
          </p:nvSpPr>
          <p:spPr bwMode="auto">
            <a:xfrm>
              <a:off x="8799513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27" name="Line 247"/>
            <p:cNvSpPr>
              <a:spLocks noChangeShapeType="1"/>
            </p:cNvSpPr>
            <p:nvPr/>
          </p:nvSpPr>
          <p:spPr bwMode="auto">
            <a:xfrm flipV="1">
              <a:off x="9158288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28" name="Line 248"/>
            <p:cNvSpPr>
              <a:spLocks noChangeShapeType="1"/>
            </p:cNvSpPr>
            <p:nvPr/>
          </p:nvSpPr>
          <p:spPr bwMode="auto">
            <a:xfrm>
              <a:off x="9158288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31" name="Line 251"/>
            <p:cNvSpPr>
              <a:spLocks noChangeShapeType="1"/>
            </p:cNvSpPr>
            <p:nvPr/>
          </p:nvSpPr>
          <p:spPr bwMode="auto">
            <a:xfrm flipV="1">
              <a:off x="9510713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32" name="Line 252"/>
            <p:cNvSpPr>
              <a:spLocks noChangeShapeType="1"/>
            </p:cNvSpPr>
            <p:nvPr/>
          </p:nvSpPr>
          <p:spPr bwMode="auto">
            <a:xfrm>
              <a:off x="9510713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35" name="Line 255"/>
            <p:cNvSpPr>
              <a:spLocks noChangeShapeType="1"/>
            </p:cNvSpPr>
            <p:nvPr/>
          </p:nvSpPr>
          <p:spPr bwMode="auto">
            <a:xfrm flipV="1">
              <a:off x="9867900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36" name="Line 256"/>
            <p:cNvSpPr>
              <a:spLocks noChangeShapeType="1"/>
            </p:cNvSpPr>
            <p:nvPr/>
          </p:nvSpPr>
          <p:spPr bwMode="auto">
            <a:xfrm>
              <a:off x="9867900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41" name="Line 259"/>
            <p:cNvSpPr>
              <a:spLocks noChangeShapeType="1"/>
            </p:cNvSpPr>
            <p:nvPr/>
          </p:nvSpPr>
          <p:spPr bwMode="auto">
            <a:xfrm flipV="1">
              <a:off x="10221913" y="4814888"/>
              <a:ext cx="0" cy="34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42" name="Line 260"/>
            <p:cNvSpPr>
              <a:spLocks noChangeShapeType="1"/>
            </p:cNvSpPr>
            <p:nvPr/>
          </p:nvSpPr>
          <p:spPr bwMode="auto">
            <a:xfrm>
              <a:off x="10221913" y="1665288"/>
              <a:ext cx="0" cy="3651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46" name="Line 264"/>
            <p:cNvSpPr>
              <a:spLocks noChangeShapeType="1"/>
            </p:cNvSpPr>
            <p:nvPr/>
          </p:nvSpPr>
          <p:spPr bwMode="auto">
            <a:xfrm>
              <a:off x="6688138" y="1968501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47" name="Line 265"/>
            <p:cNvSpPr>
              <a:spLocks noChangeShapeType="1"/>
            </p:cNvSpPr>
            <p:nvPr/>
          </p:nvSpPr>
          <p:spPr bwMode="auto">
            <a:xfrm flipH="1">
              <a:off x="10206038" y="1968501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27" name="Line 268"/>
            <p:cNvSpPr>
              <a:spLocks noChangeShapeType="1"/>
            </p:cNvSpPr>
            <p:nvPr/>
          </p:nvSpPr>
          <p:spPr bwMode="auto">
            <a:xfrm>
              <a:off x="6688138" y="2286001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28" name="Line 269"/>
            <p:cNvSpPr>
              <a:spLocks noChangeShapeType="1"/>
            </p:cNvSpPr>
            <p:nvPr/>
          </p:nvSpPr>
          <p:spPr bwMode="auto">
            <a:xfrm flipH="1">
              <a:off x="10206038" y="2286001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1" name="Line 272"/>
            <p:cNvSpPr>
              <a:spLocks noChangeShapeType="1"/>
            </p:cNvSpPr>
            <p:nvPr/>
          </p:nvSpPr>
          <p:spPr bwMode="auto">
            <a:xfrm>
              <a:off x="6688138" y="26050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2" name="Line 273"/>
            <p:cNvSpPr>
              <a:spLocks noChangeShapeType="1"/>
            </p:cNvSpPr>
            <p:nvPr/>
          </p:nvSpPr>
          <p:spPr bwMode="auto">
            <a:xfrm flipH="1">
              <a:off x="10206038" y="26050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5" name="Line 276"/>
            <p:cNvSpPr>
              <a:spLocks noChangeShapeType="1"/>
            </p:cNvSpPr>
            <p:nvPr/>
          </p:nvSpPr>
          <p:spPr bwMode="auto">
            <a:xfrm>
              <a:off x="6688138" y="29225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6" name="Line 277"/>
            <p:cNvSpPr>
              <a:spLocks noChangeShapeType="1"/>
            </p:cNvSpPr>
            <p:nvPr/>
          </p:nvSpPr>
          <p:spPr bwMode="auto">
            <a:xfrm flipH="1">
              <a:off x="10206038" y="29225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9" name="Line 280"/>
            <p:cNvSpPr>
              <a:spLocks noChangeShapeType="1"/>
            </p:cNvSpPr>
            <p:nvPr/>
          </p:nvSpPr>
          <p:spPr bwMode="auto">
            <a:xfrm>
              <a:off x="6688138" y="32400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0" name="Line 281"/>
            <p:cNvSpPr>
              <a:spLocks noChangeShapeType="1"/>
            </p:cNvSpPr>
            <p:nvPr/>
          </p:nvSpPr>
          <p:spPr bwMode="auto">
            <a:xfrm flipH="1">
              <a:off x="10206038" y="32400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3" name="Line 284"/>
            <p:cNvSpPr>
              <a:spLocks noChangeShapeType="1"/>
            </p:cNvSpPr>
            <p:nvPr/>
          </p:nvSpPr>
          <p:spPr bwMode="auto">
            <a:xfrm>
              <a:off x="6688138" y="35575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4" name="Line 285"/>
            <p:cNvSpPr>
              <a:spLocks noChangeShapeType="1"/>
            </p:cNvSpPr>
            <p:nvPr/>
          </p:nvSpPr>
          <p:spPr bwMode="auto">
            <a:xfrm flipH="1">
              <a:off x="10206038" y="35575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7" name="Line 288"/>
            <p:cNvSpPr>
              <a:spLocks noChangeShapeType="1"/>
            </p:cNvSpPr>
            <p:nvPr/>
          </p:nvSpPr>
          <p:spPr bwMode="auto">
            <a:xfrm>
              <a:off x="6688138" y="38750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8" name="Line 289"/>
            <p:cNvSpPr>
              <a:spLocks noChangeShapeType="1"/>
            </p:cNvSpPr>
            <p:nvPr/>
          </p:nvSpPr>
          <p:spPr bwMode="auto">
            <a:xfrm flipH="1">
              <a:off x="10206038" y="3875088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1" name="Line 292"/>
            <p:cNvSpPr>
              <a:spLocks noChangeShapeType="1"/>
            </p:cNvSpPr>
            <p:nvPr/>
          </p:nvSpPr>
          <p:spPr bwMode="auto">
            <a:xfrm>
              <a:off x="6688138" y="4194176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2" name="Line 293"/>
            <p:cNvSpPr>
              <a:spLocks noChangeShapeType="1"/>
            </p:cNvSpPr>
            <p:nvPr/>
          </p:nvSpPr>
          <p:spPr bwMode="auto">
            <a:xfrm flipH="1">
              <a:off x="10206038" y="4194176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5" name="Line 296"/>
            <p:cNvSpPr>
              <a:spLocks noChangeShapeType="1"/>
            </p:cNvSpPr>
            <p:nvPr/>
          </p:nvSpPr>
          <p:spPr bwMode="auto">
            <a:xfrm>
              <a:off x="6688138" y="4511676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48" name="Line 297"/>
            <p:cNvSpPr>
              <a:spLocks noChangeShapeType="1"/>
            </p:cNvSpPr>
            <p:nvPr/>
          </p:nvSpPr>
          <p:spPr bwMode="auto">
            <a:xfrm flipH="1">
              <a:off x="10206038" y="4511676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51" name="Line 300"/>
            <p:cNvSpPr>
              <a:spLocks noChangeShapeType="1"/>
            </p:cNvSpPr>
            <p:nvPr/>
          </p:nvSpPr>
          <p:spPr bwMode="auto">
            <a:xfrm>
              <a:off x="6688138" y="4829176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52" name="Line 301"/>
            <p:cNvSpPr>
              <a:spLocks noChangeShapeType="1"/>
            </p:cNvSpPr>
            <p:nvPr/>
          </p:nvSpPr>
          <p:spPr bwMode="auto">
            <a:xfrm flipH="1">
              <a:off x="10206038" y="4829176"/>
              <a:ext cx="349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56" name="Line 305"/>
            <p:cNvSpPr>
              <a:spLocks noChangeShapeType="1"/>
            </p:cNvSpPr>
            <p:nvPr/>
          </p:nvSpPr>
          <p:spPr bwMode="auto">
            <a:xfrm>
              <a:off x="6688138" y="4849813"/>
              <a:ext cx="35528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57" name="Line 306"/>
            <p:cNvSpPr>
              <a:spLocks noChangeShapeType="1"/>
            </p:cNvSpPr>
            <p:nvPr/>
          </p:nvSpPr>
          <p:spPr bwMode="auto">
            <a:xfrm>
              <a:off x="6688138" y="1665288"/>
              <a:ext cx="35528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58" name="Line 307"/>
            <p:cNvSpPr>
              <a:spLocks noChangeShapeType="1"/>
            </p:cNvSpPr>
            <p:nvPr/>
          </p:nvSpPr>
          <p:spPr bwMode="auto">
            <a:xfrm>
              <a:off x="10240963" y="1665288"/>
              <a:ext cx="0" cy="31845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59" name="Line 308"/>
            <p:cNvSpPr>
              <a:spLocks noChangeShapeType="1"/>
            </p:cNvSpPr>
            <p:nvPr/>
          </p:nvSpPr>
          <p:spPr bwMode="auto">
            <a:xfrm>
              <a:off x="6688138" y="1665288"/>
              <a:ext cx="0" cy="31845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1431" name="テキスト ボックス 1430"/>
          <p:cNvSpPr txBox="1"/>
          <p:nvPr/>
        </p:nvSpPr>
        <p:spPr>
          <a:xfrm>
            <a:off x="1791204" y="113523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 smtClean="0">
                <a:latin typeface="小塚明朝 Pr6N R" pitchFamily="18" charset="-128"/>
                <a:ea typeface="小塚明朝 Pr6N R" pitchFamily="18" charset="-128"/>
              </a:rPr>
              <a:t>ランク</a:t>
            </a:r>
            <a:r>
              <a:rPr lang="en-US" altLang="ja-JP" dirty="0" smtClean="0">
                <a:latin typeface="小塚明朝 Pr6N R" pitchFamily="18" charset="-128"/>
                <a:ea typeface="小塚明朝 Pr6N R" pitchFamily="18" charset="-128"/>
              </a:rPr>
              <a:t>1</a:t>
            </a:r>
            <a:endParaRPr kumimoji="1" lang="ja-JP" altLang="en-US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312" name="テキスト ボックス 311"/>
          <p:cNvSpPr txBox="1"/>
          <p:nvPr/>
        </p:nvSpPr>
        <p:spPr>
          <a:xfrm>
            <a:off x="3965161" y="112906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 smtClean="0">
                <a:latin typeface="小塚明朝 Pr6N R" pitchFamily="18" charset="-128"/>
                <a:ea typeface="小塚明朝 Pr6N R" pitchFamily="18" charset="-128"/>
              </a:rPr>
              <a:t>ランク</a:t>
            </a:r>
            <a:r>
              <a:rPr lang="en-US" altLang="ja-JP" dirty="0" smtClean="0">
                <a:latin typeface="小塚明朝 Pr6N R" pitchFamily="18" charset="-128"/>
                <a:ea typeface="小塚明朝 Pr6N R" pitchFamily="18" charset="-128"/>
              </a:rPr>
              <a:t>10</a:t>
            </a:r>
            <a:endParaRPr kumimoji="1" lang="ja-JP" altLang="en-US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313" name="テキスト ボックス 312"/>
          <p:cNvSpPr txBox="1"/>
          <p:nvPr/>
        </p:nvSpPr>
        <p:spPr>
          <a:xfrm>
            <a:off x="6147322" y="113523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 smtClean="0">
                <a:latin typeface="小塚明朝 Pr6N R" pitchFamily="18" charset="-128"/>
                <a:ea typeface="小塚明朝 Pr6N R" pitchFamily="18" charset="-128"/>
              </a:rPr>
              <a:t>ランク</a:t>
            </a:r>
            <a:r>
              <a:rPr lang="en-US" altLang="ja-JP" dirty="0" smtClean="0">
                <a:latin typeface="小塚明朝 Pr6N R" pitchFamily="18" charset="-128"/>
                <a:ea typeface="小塚明朝 Pr6N R" pitchFamily="18" charset="-128"/>
              </a:rPr>
              <a:t>100</a:t>
            </a:r>
            <a:endParaRPr kumimoji="1" lang="ja-JP" altLang="en-US" dirty="0">
              <a:latin typeface="小塚明朝 Pr6N R" pitchFamily="18" charset="-128"/>
              <a:ea typeface="小塚明朝 Pr6N R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712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6" name="グループ化 2275"/>
          <p:cNvGrpSpPr/>
          <p:nvPr/>
        </p:nvGrpSpPr>
        <p:grpSpPr>
          <a:xfrm>
            <a:off x="861492" y="659066"/>
            <a:ext cx="7878588" cy="1605106"/>
            <a:chOff x="-1546226" y="-303212"/>
            <a:chExt cx="10612438" cy="1784350"/>
          </a:xfrm>
        </p:grpSpPr>
        <p:sp>
          <p:nvSpPr>
            <p:cNvPr id="2078" name="Rectangle 8"/>
            <p:cNvSpPr>
              <a:spLocks noChangeArrowheads="1"/>
            </p:cNvSpPr>
            <p:nvPr/>
          </p:nvSpPr>
          <p:spPr bwMode="auto">
            <a:xfrm>
              <a:off x="-1546226" y="-303212"/>
              <a:ext cx="10612438" cy="1781175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9" name="Line 9"/>
            <p:cNvSpPr>
              <a:spLocks noChangeShapeType="1"/>
            </p:cNvSpPr>
            <p:nvPr/>
          </p:nvSpPr>
          <p:spPr bwMode="auto">
            <a:xfrm>
              <a:off x="-1546226" y="-303212"/>
              <a:ext cx="0" cy="1781175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80" name="Line 10"/>
            <p:cNvSpPr>
              <a:spLocks noChangeShapeType="1"/>
            </p:cNvSpPr>
            <p:nvPr/>
          </p:nvSpPr>
          <p:spPr bwMode="auto">
            <a:xfrm>
              <a:off x="-1546226" y="1477963"/>
              <a:ext cx="10612438" cy="0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81" name="Line 11"/>
            <p:cNvSpPr>
              <a:spLocks noChangeShapeType="1"/>
            </p:cNvSpPr>
            <p:nvPr/>
          </p:nvSpPr>
          <p:spPr bwMode="auto">
            <a:xfrm flipV="1">
              <a:off x="9066212" y="-303212"/>
              <a:ext cx="0" cy="1781175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82" name="Line 12"/>
            <p:cNvSpPr>
              <a:spLocks noChangeShapeType="1"/>
            </p:cNvSpPr>
            <p:nvPr/>
          </p:nvSpPr>
          <p:spPr bwMode="auto">
            <a:xfrm flipH="1">
              <a:off x="-1546226" y="-303212"/>
              <a:ext cx="10612438" cy="0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083" name="Picture 1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43051" y="-298450"/>
              <a:ext cx="10609263" cy="1779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84" name="Rectangle 14"/>
            <p:cNvSpPr>
              <a:spLocks noChangeArrowheads="1"/>
            </p:cNvSpPr>
            <p:nvPr/>
          </p:nvSpPr>
          <p:spPr bwMode="auto">
            <a:xfrm>
              <a:off x="-1543051" y="-298450"/>
              <a:ext cx="10609263" cy="17764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085" name="Picture 1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43051" y="-298450"/>
              <a:ext cx="10609263" cy="1779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86" name="Line 16"/>
            <p:cNvSpPr>
              <a:spLocks noChangeShapeType="1"/>
            </p:cNvSpPr>
            <p:nvPr/>
          </p:nvSpPr>
          <p:spPr bwMode="auto">
            <a:xfrm>
              <a:off x="-1546226" y="1477963"/>
              <a:ext cx="1061243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87" name="Line 17"/>
            <p:cNvSpPr>
              <a:spLocks noChangeShapeType="1"/>
            </p:cNvSpPr>
            <p:nvPr/>
          </p:nvSpPr>
          <p:spPr bwMode="auto">
            <a:xfrm>
              <a:off x="-1546226" y="-303212"/>
              <a:ext cx="1061243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88" name="Line 18"/>
            <p:cNvSpPr>
              <a:spLocks noChangeShapeType="1"/>
            </p:cNvSpPr>
            <p:nvPr/>
          </p:nvSpPr>
          <p:spPr bwMode="auto">
            <a:xfrm>
              <a:off x="9066212" y="-303212"/>
              <a:ext cx="0" cy="17811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89" name="Line 19"/>
            <p:cNvSpPr>
              <a:spLocks noChangeShapeType="1"/>
            </p:cNvSpPr>
            <p:nvPr/>
          </p:nvSpPr>
          <p:spPr bwMode="auto">
            <a:xfrm>
              <a:off x="-1546226" y="-303212"/>
              <a:ext cx="0" cy="17811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90" name="Line 20"/>
            <p:cNvSpPr>
              <a:spLocks noChangeShapeType="1"/>
            </p:cNvSpPr>
            <p:nvPr/>
          </p:nvSpPr>
          <p:spPr bwMode="auto">
            <a:xfrm>
              <a:off x="-1546226" y="1477963"/>
              <a:ext cx="1061243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91" name="Line 21"/>
            <p:cNvSpPr>
              <a:spLocks noChangeShapeType="1"/>
            </p:cNvSpPr>
            <p:nvPr/>
          </p:nvSpPr>
          <p:spPr bwMode="auto">
            <a:xfrm>
              <a:off x="-1546226" y="-303212"/>
              <a:ext cx="0" cy="17811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58" name="Line 88"/>
            <p:cNvSpPr>
              <a:spLocks noChangeShapeType="1"/>
            </p:cNvSpPr>
            <p:nvPr/>
          </p:nvSpPr>
          <p:spPr bwMode="auto">
            <a:xfrm>
              <a:off x="-1546226" y="1477963"/>
              <a:ext cx="1061243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59" name="Line 89"/>
            <p:cNvSpPr>
              <a:spLocks noChangeShapeType="1"/>
            </p:cNvSpPr>
            <p:nvPr/>
          </p:nvSpPr>
          <p:spPr bwMode="auto">
            <a:xfrm>
              <a:off x="-1546226" y="-303212"/>
              <a:ext cx="1061243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60" name="Line 90"/>
            <p:cNvSpPr>
              <a:spLocks noChangeShapeType="1"/>
            </p:cNvSpPr>
            <p:nvPr/>
          </p:nvSpPr>
          <p:spPr bwMode="auto">
            <a:xfrm>
              <a:off x="9066212" y="-303212"/>
              <a:ext cx="0" cy="17811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61" name="Line 91"/>
            <p:cNvSpPr>
              <a:spLocks noChangeShapeType="1"/>
            </p:cNvSpPr>
            <p:nvPr/>
          </p:nvSpPr>
          <p:spPr bwMode="auto">
            <a:xfrm>
              <a:off x="-1546226" y="-303212"/>
              <a:ext cx="0" cy="17811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2277" name="グループ化 2276"/>
          <p:cNvGrpSpPr/>
          <p:nvPr/>
        </p:nvGrpSpPr>
        <p:grpSpPr>
          <a:xfrm>
            <a:off x="861492" y="2649612"/>
            <a:ext cx="7878588" cy="1600821"/>
            <a:chOff x="-1546226" y="2170113"/>
            <a:chExt cx="10612438" cy="1779588"/>
          </a:xfrm>
        </p:grpSpPr>
        <p:sp>
          <p:nvSpPr>
            <p:cNvPr id="2162" name="Rectangle 92"/>
            <p:cNvSpPr>
              <a:spLocks noChangeArrowheads="1"/>
            </p:cNvSpPr>
            <p:nvPr/>
          </p:nvSpPr>
          <p:spPr bwMode="auto">
            <a:xfrm>
              <a:off x="-1546226" y="2170113"/>
              <a:ext cx="10612438" cy="177958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63" name="Line 93"/>
            <p:cNvSpPr>
              <a:spLocks noChangeShapeType="1"/>
            </p:cNvSpPr>
            <p:nvPr/>
          </p:nvSpPr>
          <p:spPr bwMode="auto">
            <a:xfrm>
              <a:off x="-1546226" y="2170113"/>
              <a:ext cx="0" cy="1779588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64" name="Line 94"/>
            <p:cNvSpPr>
              <a:spLocks noChangeShapeType="1"/>
            </p:cNvSpPr>
            <p:nvPr/>
          </p:nvSpPr>
          <p:spPr bwMode="auto">
            <a:xfrm>
              <a:off x="-1546226" y="3949700"/>
              <a:ext cx="10612438" cy="0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65" name="Line 95"/>
            <p:cNvSpPr>
              <a:spLocks noChangeShapeType="1"/>
            </p:cNvSpPr>
            <p:nvPr/>
          </p:nvSpPr>
          <p:spPr bwMode="auto">
            <a:xfrm flipV="1">
              <a:off x="9066212" y="2170113"/>
              <a:ext cx="0" cy="1779588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66" name="Line 96"/>
            <p:cNvSpPr>
              <a:spLocks noChangeShapeType="1"/>
            </p:cNvSpPr>
            <p:nvPr/>
          </p:nvSpPr>
          <p:spPr bwMode="auto">
            <a:xfrm flipH="1">
              <a:off x="-1546226" y="2170113"/>
              <a:ext cx="10612438" cy="0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167" name="Picture 9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43051" y="2174875"/>
              <a:ext cx="10609263" cy="177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8" name="Rectangle 98"/>
            <p:cNvSpPr>
              <a:spLocks noChangeArrowheads="1"/>
            </p:cNvSpPr>
            <p:nvPr/>
          </p:nvSpPr>
          <p:spPr bwMode="auto">
            <a:xfrm>
              <a:off x="-1543051" y="2174875"/>
              <a:ext cx="10609263" cy="17748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169" name="Picture 9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43051" y="2174875"/>
              <a:ext cx="10609263" cy="177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70" name="Line 100"/>
            <p:cNvSpPr>
              <a:spLocks noChangeShapeType="1"/>
            </p:cNvSpPr>
            <p:nvPr/>
          </p:nvSpPr>
          <p:spPr bwMode="auto">
            <a:xfrm>
              <a:off x="-1546226" y="3949700"/>
              <a:ext cx="1061243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71" name="Line 101"/>
            <p:cNvSpPr>
              <a:spLocks noChangeShapeType="1"/>
            </p:cNvSpPr>
            <p:nvPr/>
          </p:nvSpPr>
          <p:spPr bwMode="auto">
            <a:xfrm>
              <a:off x="-1546226" y="2170113"/>
              <a:ext cx="1061243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72" name="Line 102"/>
            <p:cNvSpPr>
              <a:spLocks noChangeShapeType="1"/>
            </p:cNvSpPr>
            <p:nvPr/>
          </p:nvSpPr>
          <p:spPr bwMode="auto">
            <a:xfrm>
              <a:off x="9066212" y="2170113"/>
              <a:ext cx="0" cy="1779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73" name="Line 103"/>
            <p:cNvSpPr>
              <a:spLocks noChangeShapeType="1"/>
            </p:cNvSpPr>
            <p:nvPr/>
          </p:nvSpPr>
          <p:spPr bwMode="auto">
            <a:xfrm>
              <a:off x="-1546226" y="2170113"/>
              <a:ext cx="0" cy="1779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74" name="Line 104"/>
            <p:cNvSpPr>
              <a:spLocks noChangeShapeType="1"/>
            </p:cNvSpPr>
            <p:nvPr/>
          </p:nvSpPr>
          <p:spPr bwMode="auto">
            <a:xfrm>
              <a:off x="-1546226" y="3949700"/>
              <a:ext cx="1061243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75" name="Line 105"/>
            <p:cNvSpPr>
              <a:spLocks noChangeShapeType="1"/>
            </p:cNvSpPr>
            <p:nvPr/>
          </p:nvSpPr>
          <p:spPr bwMode="auto">
            <a:xfrm>
              <a:off x="-1546226" y="2170113"/>
              <a:ext cx="0" cy="1779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42" name="Line 172"/>
            <p:cNvSpPr>
              <a:spLocks noChangeShapeType="1"/>
            </p:cNvSpPr>
            <p:nvPr/>
          </p:nvSpPr>
          <p:spPr bwMode="auto">
            <a:xfrm>
              <a:off x="-1546226" y="3949700"/>
              <a:ext cx="1061243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43" name="Line 173"/>
            <p:cNvSpPr>
              <a:spLocks noChangeShapeType="1"/>
            </p:cNvSpPr>
            <p:nvPr/>
          </p:nvSpPr>
          <p:spPr bwMode="auto">
            <a:xfrm>
              <a:off x="-1546226" y="2170113"/>
              <a:ext cx="1061243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44" name="Line 174"/>
            <p:cNvSpPr>
              <a:spLocks noChangeShapeType="1"/>
            </p:cNvSpPr>
            <p:nvPr/>
          </p:nvSpPr>
          <p:spPr bwMode="auto">
            <a:xfrm>
              <a:off x="9066212" y="2170113"/>
              <a:ext cx="0" cy="1779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45" name="Line 175"/>
            <p:cNvSpPr>
              <a:spLocks noChangeShapeType="1"/>
            </p:cNvSpPr>
            <p:nvPr/>
          </p:nvSpPr>
          <p:spPr bwMode="auto">
            <a:xfrm>
              <a:off x="-1546226" y="2170113"/>
              <a:ext cx="0" cy="1779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2278" name="グループ化 2277"/>
          <p:cNvGrpSpPr/>
          <p:nvPr/>
        </p:nvGrpSpPr>
        <p:grpSpPr>
          <a:xfrm>
            <a:off x="861492" y="4640436"/>
            <a:ext cx="7878589" cy="1600821"/>
            <a:chOff x="-1546226" y="4648200"/>
            <a:chExt cx="10612439" cy="1779588"/>
          </a:xfrm>
        </p:grpSpPr>
        <p:sp>
          <p:nvSpPr>
            <p:cNvPr id="2246" name="Rectangle 176"/>
            <p:cNvSpPr>
              <a:spLocks noChangeArrowheads="1"/>
            </p:cNvSpPr>
            <p:nvPr/>
          </p:nvSpPr>
          <p:spPr bwMode="auto">
            <a:xfrm>
              <a:off x="-1546226" y="4648200"/>
              <a:ext cx="10612438" cy="177958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47" name="Line 177"/>
            <p:cNvSpPr>
              <a:spLocks noChangeShapeType="1"/>
            </p:cNvSpPr>
            <p:nvPr/>
          </p:nvSpPr>
          <p:spPr bwMode="auto">
            <a:xfrm>
              <a:off x="-1546226" y="4648200"/>
              <a:ext cx="0" cy="1779588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48" name="Line 178"/>
            <p:cNvSpPr>
              <a:spLocks noChangeShapeType="1"/>
            </p:cNvSpPr>
            <p:nvPr/>
          </p:nvSpPr>
          <p:spPr bwMode="auto">
            <a:xfrm>
              <a:off x="-1546226" y="6427788"/>
              <a:ext cx="10612438" cy="0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49" name="Line 179"/>
            <p:cNvSpPr>
              <a:spLocks noChangeShapeType="1"/>
            </p:cNvSpPr>
            <p:nvPr/>
          </p:nvSpPr>
          <p:spPr bwMode="auto">
            <a:xfrm flipV="1">
              <a:off x="9066212" y="4648200"/>
              <a:ext cx="0" cy="1779588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50" name="Line 180"/>
            <p:cNvSpPr>
              <a:spLocks noChangeShapeType="1"/>
            </p:cNvSpPr>
            <p:nvPr/>
          </p:nvSpPr>
          <p:spPr bwMode="auto">
            <a:xfrm flipH="1">
              <a:off x="-1546226" y="4648200"/>
              <a:ext cx="10612438" cy="0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251" name="Picture 18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43051" y="4648200"/>
              <a:ext cx="10609263" cy="1779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2" name="Rectangle 182"/>
            <p:cNvSpPr>
              <a:spLocks noChangeArrowheads="1"/>
            </p:cNvSpPr>
            <p:nvPr/>
          </p:nvSpPr>
          <p:spPr bwMode="auto">
            <a:xfrm>
              <a:off x="-1543051" y="4648200"/>
              <a:ext cx="10609263" cy="17795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253" name="Picture 18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43051" y="4648200"/>
              <a:ext cx="10609263" cy="1779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4" name="Line 184"/>
            <p:cNvSpPr>
              <a:spLocks noChangeShapeType="1"/>
            </p:cNvSpPr>
            <p:nvPr/>
          </p:nvSpPr>
          <p:spPr bwMode="auto">
            <a:xfrm>
              <a:off x="-1546226" y="6427788"/>
              <a:ext cx="1061243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55" name="Line 185"/>
            <p:cNvSpPr>
              <a:spLocks noChangeShapeType="1"/>
            </p:cNvSpPr>
            <p:nvPr/>
          </p:nvSpPr>
          <p:spPr bwMode="auto">
            <a:xfrm>
              <a:off x="-1546226" y="4648200"/>
              <a:ext cx="1061243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56" name="Line 186"/>
            <p:cNvSpPr>
              <a:spLocks noChangeShapeType="1"/>
            </p:cNvSpPr>
            <p:nvPr/>
          </p:nvSpPr>
          <p:spPr bwMode="auto">
            <a:xfrm>
              <a:off x="9066212" y="4648200"/>
              <a:ext cx="0" cy="1779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57" name="Line 187"/>
            <p:cNvSpPr>
              <a:spLocks noChangeShapeType="1"/>
            </p:cNvSpPr>
            <p:nvPr/>
          </p:nvSpPr>
          <p:spPr bwMode="auto">
            <a:xfrm>
              <a:off x="-1546226" y="4648200"/>
              <a:ext cx="0" cy="1779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58" name="Line 188"/>
            <p:cNvSpPr>
              <a:spLocks noChangeShapeType="1"/>
            </p:cNvSpPr>
            <p:nvPr/>
          </p:nvSpPr>
          <p:spPr bwMode="auto">
            <a:xfrm>
              <a:off x="-1546226" y="6427788"/>
              <a:ext cx="1061243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59" name="Line 189"/>
            <p:cNvSpPr>
              <a:spLocks noChangeShapeType="1"/>
            </p:cNvSpPr>
            <p:nvPr/>
          </p:nvSpPr>
          <p:spPr bwMode="auto">
            <a:xfrm>
              <a:off x="-1546226" y="4648200"/>
              <a:ext cx="0" cy="1779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2" name="Line 257"/>
            <p:cNvSpPr>
              <a:spLocks noChangeShapeType="1"/>
            </p:cNvSpPr>
            <p:nvPr/>
          </p:nvSpPr>
          <p:spPr bwMode="auto">
            <a:xfrm>
              <a:off x="-1546225" y="6427788"/>
              <a:ext cx="1061243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3" name="Line 258"/>
            <p:cNvSpPr>
              <a:spLocks noChangeShapeType="1"/>
            </p:cNvSpPr>
            <p:nvPr/>
          </p:nvSpPr>
          <p:spPr bwMode="auto">
            <a:xfrm>
              <a:off x="-1546225" y="4648200"/>
              <a:ext cx="1061243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4" name="Line 259"/>
            <p:cNvSpPr>
              <a:spLocks noChangeShapeType="1"/>
            </p:cNvSpPr>
            <p:nvPr/>
          </p:nvSpPr>
          <p:spPr bwMode="auto">
            <a:xfrm>
              <a:off x="9066213" y="4648200"/>
              <a:ext cx="0" cy="1779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5" name="Line 260"/>
            <p:cNvSpPr>
              <a:spLocks noChangeShapeType="1"/>
            </p:cNvSpPr>
            <p:nvPr/>
          </p:nvSpPr>
          <p:spPr bwMode="auto">
            <a:xfrm>
              <a:off x="-1546225" y="4648200"/>
              <a:ext cx="0" cy="1779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264" name="テキスト ボックス 263"/>
          <p:cNvSpPr txBox="1"/>
          <p:nvPr/>
        </p:nvSpPr>
        <p:spPr>
          <a:xfrm>
            <a:off x="861492" y="330779"/>
            <a:ext cx="156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>
                <a:latin typeface="小塚明朝 Pr6N R" pitchFamily="18" charset="-128"/>
                <a:ea typeface="小塚明朝 Pr6N R" pitchFamily="18" charset="-128"/>
              </a:rPr>
              <a:t>スネアドラム</a:t>
            </a:r>
            <a:endParaRPr kumimoji="1" lang="ja-JP" altLang="en-US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65" name="テキスト ボックス 264"/>
          <p:cNvSpPr txBox="1"/>
          <p:nvPr/>
        </p:nvSpPr>
        <p:spPr>
          <a:xfrm>
            <a:off x="861492" y="2304761"/>
            <a:ext cx="156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>
                <a:latin typeface="小塚明朝 Pr6N R" pitchFamily="18" charset="-128"/>
                <a:ea typeface="小塚明朝 Pr6N R" pitchFamily="18" charset="-128"/>
              </a:rPr>
              <a:t>ピアノパート</a:t>
            </a:r>
            <a:endParaRPr kumimoji="1" lang="ja-JP" altLang="en-US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66" name="テキスト ボックス 265"/>
          <p:cNvSpPr txBox="1"/>
          <p:nvPr/>
        </p:nvSpPr>
        <p:spPr>
          <a:xfrm>
            <a:off x="861492" y="4305012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>
                <a:latin typeface="小塚明朝 Pr6N R" pitchFamily="18" charset="-128"/>
                <a:ea typeface="小塚明朝 Pr6N R" pitchFamily="18" charset="-128"/>
              </a:rPr>
              <a:t>ボーカルパート</a:t>
            </a:r>
            <a:endParaRPr kumimoji="1" lang="ja-JP" altLang="en-US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67" name="テキスト ボックス 266"/>
          <p:cNvSpPr txBox="1"/>
          <p:nvPr/>
        </p:nvSpPr>
        <p:spPr>
          <a:xfrm>
            <a:off x="601814" y="56603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68" name="テキスト ボックス 267"/>
          <p:cNvSpPr txBox="1"/>
          <p:nvPr/>
        </p:nvSpPr>
        <p:spPr>
          <a:xfrm>
            <a:off x="601814" y="209104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0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69" name="テキスト ボックス 268"/>
          <p:cNvSpPr txBox="1"/>
          <p:nvPr/>
        </p:nvSpPr>
        <p:spPr>
          <a:xfrm>
            <a:off x="597650" y="1269298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70" name="テキスト ボックス 269"/>
          <p:cNvSpPr txBox="1"/>
          <p:nvPr/>
        </p:nvSpPr>
        <p:spPr>
          <a:xfrm>
            <a:off x="8504604" y="2267249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14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71" name="テキスト ボックス 270"/>
          <p:cNvSpPr txBox="1"/>
          <p:nvPr/>
        </p:nvSpPr>
        <p:spPr>
          <a:xfrm>
            <a:off x="8720628" y="2260215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[s]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72" name="テキスト ボックス 271"/>
          <p:cNvSpPr txBox="1"/>
          <p:nvPr/>
        </p:nvSpPr>
        <p:spPr>
          <a:xfrm>
            <a:off x="179512" y="561611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[kHz]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73" name="テキスト ボックス 272"/>
          <p:cNvSpPr txBox="1"/>
          <p:nvPr/>
        </p:nvSpPr>
        <p:spPr>
          <a:xfrm>
            <a:off x="8494340" y="4253522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14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74" name="テキスト ボックス 273"/>
          <p:cNvSpPr txBox="1"/>
          <p:nvPr/>
        </p:nvSpPr>
        <p:spPr>
          <a:xfrm>
            <a:off x="8710364" y="4246488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[s]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75" name="テキスト ボックス 274"/>
          <p:cNvSpPr txBox="1"/>
          <p:nvPr/>
        </p:nvSpPr>
        <p:spPr>
          <a:xfrm>
            <a:off x="8494340" y="6248345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14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76" name="テキスト ボックス 275"/>
          <p:cNvSpPr txBox="1"/>
          <p:nvPr/>
        </p:nvSpPr>
        <p:spPr>
          <a:xfrm>
            <a:off x="8710364" y="6241311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[s]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77" name="テキスト ボックス 276"/>
          <p:cNvSpPr txBox="1"/>
          <p:nvPr/>
        </p:nvSpPr>
        <p:spPr>
          <a:xfrm>
            <a:off x="601814" y="2556629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78" name="テキスト ボックス 277"/>
          <p:cNvSpPr txBox="1"/>
          <p:nvPr/>
        </p:nvSpPr>
        <p:spPr>
          <a:xfrm>
            <a:off x="601814" y="4081634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0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79" name="テキスト ボックス 278"/>
          <p:cNvSpPr txBox="1"/>
          <p:nvPr/>
        </p:nvSpPr>
        <p:spPr>
          <a:xfrm>
            <a:off x="597650" y="325989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80" name="テキスト ボックス 279"/>
          <p:cNvSpPr txBox="1"/>
          <p:nvPr/>
        </p:nvSpPr>
        <p:spPr>
          <a:xfrm>
            <a:off x="179512" y="2552204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[kHz]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81" name="テキスト ボックス 280"/>
          <p:cNvSpPr txBox="1"/>
          <p:nvPr/>
        </p:nvSpPr>
        <p:spPr>
          <a:xfrm>
            <a:off x="607648" y="4526245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8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82" name="テキスト ボックス 281"/>
          <p:cNvSpPr txBox="1"/>
          <p:nvPr/>
        </p:nvSpPr>
        <p:spPr>
          <a:xfrm>
            <a:off x="607648" y="6051250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小塚明朝 Pr6N R" pitchFamily="18" charset="-128"/>
                <a:ea typeface="小塚明朝 Pr6N R" pitchFamily="18" charset="-128"/>
              </a:rPr>
              <a:t>0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83" name="テキスト ボックス 282"/>
          <p:cNvSpPr txBox="1"/>
          <p:nvPr/>
        </p:nvSpPr>
        <p:spPr>
          <a:xfrm>
            <a:off x="603484" y="522950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4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84" name="テキスト ボックス 283"/>
          <p:cNvSpPr txBox="1"/>
          <p:nvPr/>
        </p:nvSpPr>
        <p:spPr>
          <a:xfrm>
            <a:off x="185346" y="4521820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小塚明朝 Pr6N R" pitchFamily="18" charset="-128"/>
                <a:ea typeface="小塚明朝 Pr6N R" pitchFamily="18" charset="-128"/>
              </a:rPr>
              <a:t>[kHz]</a:t>
            </a:r>
            <a:endParaRPr kumimoji="1" lang="ja-JP" altLang="en-US" sz="1200" dirty="0">
              <a:latin typeface="小塚明朝 Pr6N R" pitchFamily="18" charset="-128"/>
              <a:ea typeface="小塚明朝 Pr6N R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3167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775346" y="1556792"/>
            <a:ext cx="2664296" cy="1656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447754" y="1556792"/>
            <a:ext cx="2664296" cy="780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7740352" y="1556792"/>
            <a:ext cx="792088" cy="1656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/>
              <p:cNvSpPr txBox="1"/>
              <p:nvPr/>
            </p:nvSpPr>
            <p:spPr>
              <a:xfrm>
                <a:off x="3521034" y="2039146"/>
                <a:ext cx="6767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/>
                        </a:rPr>
                        <m:t>≈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034" y="2039146"/>
                <a:ext cx="676788" cy="70788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5383858" y="1607604"/>
                <a:ext cx="80746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1" i="1" smtClean="0">
                          <a:latin typeface="Cambria Math"/>
                        </a:rPr>
                        <m:t>𝑾</m:t>
                      </m:r>
                    </m:oMath>
                  </m:oMathPara>
                </a14:m>
                <a:endParaRPr kumimoji="1" lang="ja-JP" altLang="en-US" sz="4000" b="1" dirty="0"/>
              </a:p>
            </p:txBody>
          </p:sp>
        </mc:Choice>
        <mc:Fallback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858" y="1607604"/>
                <a:ext cx="807464" cy="70788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7792103" y="2051846"/>
                <a:ext cx="70403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1" i="1" smtClean="0">
                          <a:latin typeface="Cambria Math"/>
                        </a:rPr>
                        <m:t>𝑯</m:t>
                      </m:r>
                    </m:oMath>
                  </m:oMathPara>
                </a14:m>
                <a:endParaRPr kumimoji="1" lang="ja-JP" altLang="en-US" sz="4000" b="1" dirty="0"/>
              </a:p>
            </p:txBody>
          </p:sp>
        </mc:Choice>
        <mc:Fallback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103" y="2051846"/>
                <a:ext cx="704039" cy="70788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1762250" y="2051846"/>
                <a:ext cx="6559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1" i="1" smtClean="0">
                          <a:latin typeface="Cambria Math"/>
                        </a:rPr>
                        <m:t>𝑿</m:t>
                      </m:r>
                    </m:oMath>
                  </m:oMathPara>
                </a14:m>
                <a:endParaRPr kumimoji="1" lang="ja-JP" altLang="en-US" sz="4000" b="1" dirty="0"/>
              </a:p>
            </p:txBody>
          </p:sp>
        </mc:Choice>
        <mc:Fallback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250" y="2051846"/>
                <a:ext cx="655949" cy="70788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290862" y="2170224"/>
                <a:ext cx="5223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/>
                        </a:rPr>
                        <m:t>𝑀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62" y="2170224"/>
                <a:ext cx="522386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1863934" y="1126889"/>
                <a:ext cx="4871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/>
                        </a:rPr>
                        <m:t>𝑁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934" y="1126889"/>
                <a:ext cx="487120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5518630" y="1126889"/>
                <a:ext cx="4871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/>
                        </a:rPr>
                        <m:t>𝑁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630" y="1126889"/>
                <a:ext cx="487120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7885329" y="1126889"/>
                <a:ext cx="477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/>
                        </a:rPr>
                        <m:t>𝐾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329" y="1126889"/>
                <a:ext cx="477695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4008159" y="1716292"/>
                <a:ext cx="477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/>
                        </a:rPr>
                        <m:t>𝐾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159" y="1716292"/>
                <a:ext cx="477695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7256066" y="2175259"/>
                <a:ext cx="5223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/>
                        </a:rPr>
                        <m:t>𝑀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066" y="2175259"/>
                <a:ext cx="522386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842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2" name="グループ化 3171"/>
          <p:cNvGrpSpPr/>
          <p:nvPr/>
        </p:nvGrpSpPr>
        <p:grpSpPr>
          <a:xfrm>
            <a:off x="1187624" y="1970973"/>
            <a:ext cx="6696076" cy="2730904"/>
            <a:chOff x="-863600" y="1562101"/>
            <a:chExt cx="8142288" cy="4743450"/>
          </a:xfrm>
        </p:grpSpPr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-863600" y="1562101"/>
              <a:ext cx="8142288" cy="474345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 flipV="1">
              <a:off x="-863600" y="1562101"/>
              <a:ext cx="0" cy="474345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>
              <a:off x="-863600" y="1562101"/>
              <a:ext cx="8142288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7278688" y="1562101"/>
              <a:ext cx="0" cy="474345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 flipH="1">
              <a:off x="-863600" y="6305551"/>
              <a:ext cx="8142288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-863600" y="1562101"/>
              <a:ext cx="81422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-863600" y="6305551"/>
              <a:ext cx="81422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 flipV="1">
              <a:off x="7278688" y="1562101"/>
              <a:ext cx="0" cy="47434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 flipV="1">
              <a:off x="-863600" y="1562101"/>
              <a:ext cx="0" cy="47434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-863600" y="6305551"/>
              <a:ext cx="81422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V="1">
              <a:off x="-863600" y="1562101"/>
              <a:ext cx="0" cy="47434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 flipV="1">
              <a:off x="-863600" y="6223001"/>
              <a:ext cx="0" cy="825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-863600" y="1562101"/>
              <a:ext cx="0" cy="825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 flipV="1">
              <a:off x="-49213" y="6223001"/>
              <a:ext cx="0" cy="825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>
              <a:off x="-49213" y="1562101"/>
              <a:ext cx="0" cy="825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5" name="Line 27"/>
            <p:cNvSpPr>
              <a:spLocks noChangeShapeType="1"/>
            </p:cNvSpPr>
            <p:nvPr/>
          </p:nvSpPr>
          <p:spPr bwMode="auto">
            <a:xfrm flipV="1">
              <a:off x="765175" y="6223001"/>
              <a:ext cx="0" cy="825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>
              <a:off x="765175" y="1562101"/>
              <a:ext cx="0" cy="825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" name="Line 32"/>
            <p:cNvSpPr>
              <a:spLocks noChangeShapeType="1"/>
            </p:cNvSpPr>
            <p:nvPr/>
          </p:nvSpPr>
          <p:spPr bwMode="auto">
            <a:xfrm flipV="1">
              <a:off x="1579563" y="6223001"/>
              <a:ext cx="0" cy="825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" name="Line 33"/>
            <p:cNvSpPr>
              <a:spLocks noChangeShapeType="1"/>
            </p:cNvSpPr>
            <p:nvPr/>
          </p:nvSpPr>
          <p:spPr bwMode="auto">
            <a:xfrm>
              <a:off x="1579563" y="1562101"/>
              <a:ext cx="0" cy="825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76" name="Line 37"/>
            <p:cNvSpPr>
              <a:spLocks noChangeShapeType="1"/>
            </p:cNvSpPr>
            <p:nvPr/>
          </p:nvSpPr>
          <p:spPr bwMode="auto">
            <a:xfrm flipV="1">
              <a:off x="2393950" y="6223001"/>
              <a:ext cx="0" cy="825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77" name="Line 38"/>
            <p:cNvSpPr>
              <a:spLocks noChangeShapeType="1"/>
            </p:cNvSpPr>
            <p:nvPr/>
          </p:nvSpPr>
          <p:spPr bwMode="auto">
            <a:xfrm>
              <a:off x="2393950" y="1562101"/>
              <a:ext cx="0" cy="825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81" name="Line 42"/>
            <p:cNvSpPr>
              <a:spLocks noChangeShapeType="1"/>
            </p:cNvSpPr>
            <p:nvPr/>
          </p:nvSpPr>
          <p:spPr bwMode="auto">
            <a:xfrm flipV="1">
              <a:off x="3208338" y="6223001"/>
              <a:ext cx="0" cy="825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82" name="Line 43"/>
            <p:cNvSpPr>
              <a:spLocks noChangeShapeType="1"/>
            </p:cNvSpPr>
            <p:nvPr/>
          </p:nvSpPr>
          <p:spPr bwMode="auto">
            <a:xfrm>
              <a:off x="3208338" y="1562101"/>
              <a:ext cx="0" cy="825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87" name="Line 48"/>
            <p:cNvSpPr>
              <a:spLocks noChangeShapeType="1"/>
            </p:cNvSpPr>
            <p:nvPr/>
          </p:nvSpPr>
          <p:spPr bwMode="auto">
            <a:xfrm flipV="1">
              <a:off x="4019550" y="6223001"/>
              <a:ext cx="0" cy="825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88" name="Line 49"/>
            <p:cNvSpPr>
              <a:spLocks noChangeShapeType="1"/>
            </p:cNvSpPr>
            <p:nvPr/>
          </p:nvSpPr>
          <p:spPr bwMode="auto">
            <a:xfrm>
              <a:off x="4019550" y="1562101"/>
              <a:ext cx="0" cy="825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93" name="Line 54"/>
            <p:cNvSpPr>
              <a:spLocks noChangeShapeType="1"/>
            </p:cNvSpPr>
            <p:nvPr/>
          </p:nvSpPr>
          <p:spPr bwMode="auto">
            <a:xfrm flipV="1">
              <a:off x="4833938" y="6223001"/>
              <a:ext cx="0" cy="825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94" name="Line 55"/>
            <p:cNvSpPr>
              <a:spLocks noChangeShapeType="1"/>
            </p:cNvSpPr>
            <p:nvPr/>
          </p:nvSpPr>
          <p:spPr bwMode="auto">
            <a:xfrm>
              <a:off x="4833938" y="1562101"/>
              <a:ext cx="0" cy="825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99" name="Line 60"/>
            <p:cNvSpPr>
              <a:spLocks noChangeShapeType="1"/>
            </p:cNvSpPr>
            <p:nvPr/>
          </p:nvSpPr>
          <p:spPr bwMode="auto">
            <a:xfrm flipV="1">
              <a:off x="5649913" y="6223001"/>
              <a:ext cx="0" cy="825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00" name="Line 61"/>
            <p:cNvSpPr>
              <a:spLocks noChangeShapeType="1"/>
            </p:cNvSpPr>
            <p:nvPr/>
          </p:nvSpPr>
          <p:spPr bwMode="auto">
            <a:xfrm>
              <a:off x="5649913" y="1562101"/>
              <a:ext cx="0" cy="825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05" name="Line 66"/>
            <p:cNvSpPr>
              <a:spLocks noChangeShapeType="1"/>
            </p:cNvSpPr>
            <p:nvPr/>
          </p:nvSpPr>
          <p:spPr bwMode="auto">
            <a:xfrm flipV="1">
              <a:off x="6464300" y="6223001"/>
              <a:ext cx="0" cy="825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06" name="Line 67"/>
            <p:cNvSpPr>
              <a:spLocks noChangeShapeType="1"/>
            </p:cNvSpPr>
            <p:nvPr/>
          </p:nvSpPr>
          <p:spPr bwMode="auto">
            <a:xfrm>
              <a:off x="6464300" y="1562101"/>
              <a:ext cx="0" cy="825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11" name="Line 72"/>
            <p:cNvSpPr>
              <a:spLocks noChangeShapeType="1"/>
            </p:cNvSpPr>
            <p:nvPr/>
          </p:nvSpPr>
          <p:spPr bwMode="auto">
            <a:xfrm flipV="1">
              <a:off x="7278688" y="6223001"/>
              <a:ext cx="0" cy="825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12" name="Line 73"/>
            <p:cNvSpPr>
              <a:spLocks noChangeShapeType="1"/>
            </p:cNvSpPr>
            <p:nvPr/>
          </p:nvSpPr>
          <p:spPr bwMode="auto">
            <a:xfrm>
              <a:off x="7278688" y="1562101"/>
              <a:ext cx="0" cy="825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17" name="Line 78"/>
            <p:cNvSpPr>
              <a:spLocks noChangeShapeType="1"/>
            </p:cNvSpPr>
            <p:nvPr/>
          </p:nvSpPr>
          <p:spPr bwMode="auto">
            <a:xfrm>
              <a:off x="-863600" y="6305551"/>
              <a:ext cx="825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18" name="Line 79"/>
            <p:cNvSpPr>
              <a:spLocks noChangeShapeType="1"/>
            </p:cNvSpPr>
            <p:nvPr/>
          </p:nvSpPr>
          <p:spPr bwMode="auto">
            <a:xfrm flipH="1">
              <a:off x="7196138" y="6305551"/>
              <a:ext cx="825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20" name="Line 81"/>
            <p:cNvSpPr>
              <a:spLocks noChangeShapeType="1"/>
            </p:cNvSpPr>
            <p:nvPr/>
          </p:nvSpPr>
          <p:spPr bwMode="auto">
            <a:xfrm>
              <a:off x="-863600" y="5830888"/>
              <a:ext cx="825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21" name="Line 82"/>
            <p:cNvSpPr>
              <a:spLocks noChangeShapeType="1"/>
            </p:cNvSpPr>
            <p:nvPr/>
          </p:nvSpPr>
          <p:spPr bwMode="auto">
            <a:xfrm flipH="1">
              <a:off x="7196138" y="5830888"/>
              <a:ext cx="825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23" name="Line 84"/>
            <p:cNvSpPr>
              <a:spLocks noChangeShapeType="1"/>
            </p:cNvSpPr>
            <p:nvPr/>
          </p:nvSpPr>
          <p:spPr bwMode="auto">
            <a:xfrm>
              <a:off x="-863600" y="5357813"/>
              <a:ext cx="825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24" name="Line 85"/>
            <p:cNvSpPr>
              <a:spLocks noChangeShapeType="1"/>
            </p:cNvSpPr>
            <p:nvPr/>
          </p:nvSpPr>
          <p:spPr bwMode="auto">
            <a:xfrm flipH="1">
              <a:off x="7196138" y="5357813"/>
              <a:ext cx="825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26" name="Line 87"/>
            <p:cNvSpPr>
              <a:spLocks noChangeShapeType="1"/>
            </p:cNvSpPr>
            <p:nvPr/>
          </p:nvSpPr>
          <p:spPr bwMode="auto">
            <a:xfrm>
              <a:off x="-863600" y="4883151"/>
              <a:ext cx="825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27" name="Line 88"/>
            <p:cNvSpPr>
              <a:spLocks noChangeShapeType="1"/>
            </p:cNvSpPr>
            <p:nvPr/>
          </p:nvSpPr>
          <p:spPr bwMode="auto">
            <a:xfrm flipH="1">
              <a:off x="7196138" y="4883151"/>
              <a:ext cx="825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29" name="Line 90"/>
            <p:cNvSpPr>
              <a:spLocks noChangeShapeType="1"/>
            </p:cNvSpPr>
            <p:nvPr/>
          </p:nvSpPr>
          <p:spPr bwMode="auto">
            <a:xfrm>
              <a:off x="-863600" y="4410076"/>
              <a:ext cx="825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30" name="Line 91"/>
            <p:cNvSpPr>
              <a:spLocks noChangeShapeType="1"/>
            </p:cNvSpPr>
            <p:nvPr/>
          </p:nvSpPr>
          <p:spPr bwMode="auto">
            <a:xfrm flipH="1">
              <a:off x="7196138" y="4410076"/>
              <a:ext cx="825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32" name="Line 93"/>
            <p:cNvSpPr>
              <a:spLocks noChangeShapeType="1"/>
            </p:cNvSpPr>
            <p:nvPr/>
          </p:nvSpPr>
          <p:spPr bwMode="auto">
            <a:xfrm>
              <a:off x="-863600" y="3935413"/>
              <a:ext cx="825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33" name="Line 94"/>
            <p:cNvSpPr>
              <a:spLocks noChangeShapeType="1"/>
            </p:cNvSpPr>
            <p:nvPr/>
          </p:nvSpPr>
          <p:spPr bwMode="auto">
            <a:xfrm flipH="1">
              <a:off x="7196138" y="3935413"/>
              <a:ext cx="825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35" name="Line 96"/>
            <p:cNvSpPr>
              <a:spLocks noChangeShapeType="1"/>
            </p:cNvSpPr>
            <p:nvPr/>
          </p:nvSpPr>
          <p:spPr bwMode="auto">
            <a:xfrm>
              <a:off x="-863600" y="3460751"/>
              <a:ext cx="825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36" name="Line 97"/>
            <p:cNvSpPr>
              <a:spLocks noChangeShapeType="1"/>
            </p:cNvSpPr>
            <p:nvPr/>
          </p:nvSpPr>
          <p:spPr bwMode="auto">
            <a:xfrm flipH="1">
              <a:off x="7196138" y="3460751"/>
              <a:ext cx="825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38" name="Line 99"/>
            <p:cNvSpPr>
              <a:spLocks noChangeShapeType="1"/>
            </p:cNvSpPr>
            <p:nvPr/>
          </p:nvSpPr>
          <p:spPr bwMode="auto">
            <a:xfrm>
              <a:off x="-863600" y="2987676"/>
              <a:ext cx="825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39" name="Line 100"/>
            <p:cNvSpPr>
              <a:spLocks noChangeShapeType="1"/>
            </p:cNvSpPr>
            <p:nvPr/>
          </p:nvSpPr>
          <p:spPr bwMode="auto">
            <a:xfrm flipH="1">
              <a:off x="7196138" y="2987676"/>
              <a:ext cx="825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41" name="Line 102"/>
            <p:cNvSpPr>
              <a:spLocks noChangeShapeType="1"/>
            </p:cNvSpPr>
            <p:nvPr/>
          </p:nvSpPr>
          <p:spPr bwMode="auto">
            <a:xfrm>
              <a:off x="-863600" y="2509838"/>
              <a:ext cx="825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42" name="Line 103"/>
            <p:cNvSpPr>
              <a:spLocks noChangeShapeType="1"/>
            </p:cNvSpPr>
            <p:nvPr/>
          </p:nvSpPr>
          <p:spPr bwMode="auto">
            <a:xfrm flipH="1">
              <a:off x="7196138" y="2509838"/>
              <a:ext cx="825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44" name="Line 105"/>
            <p:cNvSpPr>
              <a:spLocks noChangeShapeType="1"/>
            </p:cNvSpPr>
            <p:nvPr/>
          </p:nvSpPr>
          <p:spPr bwMode="auto">
            <a:xfrm>
              <a:off x="-863600" y="2035176"/>
              <a:ext cx="825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45" name="Line 106"/>
            <p:cNvSpPr>
              <a:spLocks noChangeShapeType="1"/>
            </p:cNvSpPr>
            <p:nvPr/>
          </p:nvSpPr>
          <p:spPr bwMode="auto">
            <a:xfrm flipH="1">
              <a:off x="7196138" y="2035176"/>
              <a:ext cx="825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47" name="Line 108"/>
            <p:cNvSpPr>
              <a:spLocks noChangeShapeType="1"/>
            </p:cNvSpPr>
            <p:nvPr/>
          </p:nvSpPr>
          <p:spPr bwMode="auto">
            <a:xfrm>
              <a:off x="-863600" y="1562101"/>
              <a:ext cx="825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48" name="Line 109"/>
            <p:cNvSpPr>
              <a:spLocks noChangeShapeType="1"/>
            </p:cNvSpPr>
            <p:nvPr/>
          </p:nvSpPr>
          <p:spPr bwMode="auto">
            <a:xfrm flipH="1">
              <a:off x="7196138" y="1562101"/>
              <a:ext cx="825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51" name="Line 112"/>
            <p:cNvSpPr>
              <a:spLocks noChangeShapeType="1"/>
            </p:cNvSpPr>
            <p:nvPr/>
          </p:nvSpPr>
          <p:spPr bwMode="auto">
            <a:xfrm>
              <a:off x="-863600" y="1562101"/>
              <a:ext cx="81422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52" name="Line 113"/>
            <p:cNvSpPr>
              <a:spLocks noChangeShapeType="1"/>
            </p:cNvSpPr>
            <p:nvPr/>
          </p:nvSpPr>
          <p:spPr bwMode="auto">
            <a:xfrm>
              <a:off x="-863600" y="6305551"/>
              <a:ext cx="81422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53" name="Line 114"/>
            <p:cNvSpPr>
              <a:spLocks noChangeShapeType="1"/>
            </p:cNvSpPr>
            <p:nvPr/>
          </p:nvSpPr>
          <p:spPr bwMode="auto">
            <a:xfrm flipV="1">
              <a:off x="7278688" y="1562101"/>
              <a:ext cx="0" cy="47434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54" name="Line 115"/>
            <p:cNvSpPr>
              <a:spLocks noChangeShapeType="1"/>
            </p:cNvSpPr>
            <p:nvPr/>
          </p:nvSpPr>
          <p:spPr bwMode="auto">
            <a:xfrm flipV="1">
              <a:off x="-863600" y="1562101"/>
              <a:ext cx="0" cy="474345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55" name="Freeform 116"/>
            <p:cNvSpPr>
              <a:spLocks/>
            </p:cNvSpPr>
            <p:nvPr/>
          </p:nvSpPr>
          <p:spPr bwMode="auto">
            <a:xfrm>
              <a:off x="1246188" y="1562101"/>
              <a:ext cx="1230313" cy="4743450"/>
            </a:xfrm>
            <a:custGeom>
              <a:avLst/>
              <a:gdLst>
                <a:gd name="T0" fmla="*/ 761 w 775"/>
                <a:gd name="T1" fmla="*/ 118 h 2988"/>
                <a:gd name="T2" fmla="*/ 733 w 775"/>
                <a:gd name="T3" fmla="*/ 318 h 2988"/>
                <a:gd name="T4" fmla="*/ 709 w 775"/>
                <a:gd name="T5" fmla="*/ 477 h 2988"/>
                <a:gd name="T6" fmla="*/ 687 w 775"/>
                <a:gd name="T7" fmla="*/ 631 h 2988"/>
                <a:gd name="T8" fmla="*/ 663 w 775"/>
                <a:gd name="T9" fmla="*/ 763 h 2988"/>
                <a:gd name="T10" fmla="*/ 635 w 775"/>
                <a:gd name="T11" fmla="*/ 940 h 2988"/>
                <a:gd name="T12" fmla="*/ 617 w 775"/>
                <a:gd name="T13" fmla="*/ 1062 h 2988"/>
                <a:gd name="T14" fmla="*/ 595 w 775"/>
                <a:gd name="T15" fmla="*/ 1182 h 2988"/>
                <a:gd name="T16" fmla="*/ 573 w 775"/>
                <a:gd name="T17" fmla="*/ 1312 h 2988"/>
                <a:gd name="T18" fmla="*/ 541 w 775"/>
                <a:gd name="T19" fmla="*/ 1477 h 2988"/>
                <a:gd name="T20" fmla="*/ 525 w 775"/>
                <a:gd name="T21" fmla="*/ 1569 h 2988"/>
                <a:gd name="T22" fmla="*/ 507 w 775"/>
                <a:gd name="T23" fmla="*/ 1659 h 2988"/>
                <a:gd name="T24" fmla="*/ 479 w 775"/>
                <a:gd name="T25" fmla="*/ 1785 h 2988"/>
                <a:gd name="T26" fmla="*/ 453 w 775"/>
                <a:gd name="T27" fmla="*/ 1902 h 2988"/>
                <a:gd name="T28" fmla="*/ 425 w 775"/>
                <a:gd name="T29" fmla="*/ 2024 h 2988"/>
                <a:gd name="T30" fmla="*/ 406 w 775"/>
                <a:gd name="T31" fmla="*/ 2098 h 2988"/>
                <a:gd name="T32" fmla="*/ 378 w 775"/>
                <a:gd name="T33" fmla="*/ 2208 h 2988"/>
                <a:gd name="T34" fmla="*/ 356 w 775"/>
                <a:gd name="T35" fmla="*/ 2291 h 2988"/>
                <a:gd name="T36" fmla="*/ 336 w 775"/>
                <a:gd name="T37" fmla="*/ 2365 h 2988"/>
                <a:gd name="T38" fmla="*/ 312 w 775"/>
                <a:gd name="T39" fmla="*/ 2439 h 2988"/>
                <a:gd name="T40" fmla="*/ 280 w 775"/>
                <a:gd name="T41" fmla="*/ 2543 h 2988"/>
                <a:gd name="T42" fmla="*/ 262 w 775"/>
                <a:gd name="T43" fmla="*/ 2589 h 2988"/>
                <a:gd name="T44" fmla="*/ 246 w 775"/>
                <a:gd name="T45" fmla="*/ 2629 h 2988"/>
                <a:gd name="T46" fmla="*/ 226 w 775"/>
                <a:gd name="T47" fmla="*/ 2681 h 2988"/>
                <a:gd name="T48" fmla="*/ 204 w 775"/>
                <a:gd name="T49" fmla="*/ 2730 h 2988"/>
                <a:gd name="T50" fmla="*/ 172 w 775"/>
                <a:gd name="T51" fmla="*/ 2798 h 2988"/>
                <a:gd name="T52" fmla="*/ 144 w 775"/>
                <a:gd name="T53" fmla="*/ 2846 h 2988"/>
                <a:gd name="T54" fmla="*/ 104 w 775"/>
                <a:gd name="T55" fmla="*/ 2902 h 2988"/>
                <a:gd name="T56" fmla="*/ 68 w 775"/>
                <a:gd name="T57" fmla="*/ 2944 h 2988"/>
                <a:gd name="T58" fmla="*/ 20 w 775"/>
                <a:gd name="T59" fmla="*/ 2980 h 2988"/>
                <a:gd name="T60" fmla="*/ 14 w 775"/>
                <a:gd name="T61" fmla="*/ 2964 h 2988"/>
                <a:gd name="T62" fmla="*/ 54 w 775"/>
                <a:gd name="T63" fmla="*/ 2932 h 2988"/>
                <a:gd name="T64" fmla="*/ 70 w 775"/>
                <a:gd name="T65" fmla="*/ 2918 h 2988"/>
                <a:gd name="T66" fmla="*/ 90 w 775"/>
                <a:gd name="T67" fmla="*/ 2892 h 2988"/>
                <a:gd name="T68" fmla="*/ 108 w 775"/>
                <a:gd name="T69" fmla="*/ 2868 h 2988"/>
                <a:gd name="T70" fmla="*/ 140 w 775"/>
                <a:gd name="T71" fmla="*/ 2820 h 2988"/>
                <a:gd name="T72" fmla="*/ 162 w 775"/>
                <a:gd name="T73" fmla="*/ 2776 h 2988"/>
                <a:gd name="T74" fmla="*/ 188 w 775"/>
                <a:gd name="T75" fmla="*/ 2724 h 2988"/>
                <a:gd name="T76" fmla="*/ 208 w 775"/>
                <a:gd name="T77" fmla="*/ 2679 h 2988"/>
                <a:gd name="T78" fmla="*/ 228 w 775"/>
                <a:gd name="T79" fmla="*/ 2631 h 2988"/>
                <a:gd name="T80" fmla="*/ 244 w 775"/>
                <a:gd name="T81" fmla="*/ 2589 h 2988"/>
                <a:gd name="T82" fmla="*/ 262 w 775"/>
                <a:gd name="T83" fmla="*/ 2539 h 2988"/>
                <a:gd name="T84" fmla="*/ 298 w 775"/>
                <a:gd name="T85" fmla="*/ 2427 h 2988"/>
                <a:gd name="T86" fmla="*/ 332 w 775"/>
                <a:gd name="T87" fmla="*/ 2315 h 2988"/>
                <a:gd name="T88" fmla="*/ 366 w 775"/>
                <a:gd name="T89" fmla="*/ 2192 h 2988"/>
                <a:gd name="T90" fmla="*/ 404 w 775"/>
                <a:gd name="T91" fmla="*/ 2040 h 2988"/>
                <a:gd name="T92" fmla="*/ 419 w 775"/>
                <a:gd name="T93" fmla="*/ 1974 h 2988"/>
                <a:gd name="T94" fmla="*/ 449 w 775"/>
                <a:gd name="T95" fmla="*/ 1850 h 2988"/>
                <a:gd name="T96" fmla="*/ 467 w 775"/>
                <a:gd name="T97" fmla="*/ 1767 h 2988"/>
                <a:gd name="T98" fmla="*/ 491 w 775"/>
                <a:gd name="T99" fmla="*/ 1645 h 2988"/>
                <a:gd name="T100" fmla="*/ 509 w 775"/>
                <a:gd name="T101" fmla="*/ 1553 h 2988"/>
                <a:gd name="T102" fmla="*/ 531 w 775"/>
                <a:gd name="T103" fmla="*/ 1447 h 2988"/>
                <a:gd name="T104" fmla="*/ 559 w 775"/>
                <a:gd name="T105" fmla="*/ 1294 h 2988"/>
                <a:gd name="T106" fmla="*/ 583 w 775"/>
                <a:gd name="T107" fmla="*/ 1150 h 2988"/>
                <a:gd name="T108" fmla="*/ 605 w 775"/>
                <a:gd name="T109" fmla="*/ 1028 h 2988"/>
                <a:gd name="T110" fmla="*/ 629 w 775"/>
                <a:gd name="T111" fmla="*/ 874 h 2988"/>
                <a:gd name="T112" fmla="*/ 655 w 775"/>
                <a:gd name="T113" fmla="*/ 713 h 2988"/>
                <a:gd name="T114" fmla="*/ 679 w 775"/>
                <a:gd name="T115" fmla="*/ 561 h 2988"/>
                <a:gd name="T116" fmla="*/ 705 w 775"/>
                <a:gd name="T117" fmla="*/ 386 h 2988"/>
                <a:gd name="T118" fmla="*/ 733 w 775"/>
                <a:gd name="T119" fmla="*/ 188 h 2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5" h="2988">
                  <a:moveTo>
                    <a:pt x="759" y="0"/>
                  </a:moveTo>
                  <a:lnTo>
                    <a:pt x="769" y="0"/>
                  </a:lnTo>
                  <a:lnTo>
                    <a:pt x="775" y="4"/>
                  </a:lnTo>
                  <a:lnTo>
                    <a:pt x="775" y="6"/>
                  </a:lnTo>
                  <a:lnTo>
                    <a:pt x="775" y="6"/>
                  </a:lnTo>
                  <a:lnTo>
                    <a:pt x="773" y="26"/>
                  </a:lnTo>
                  <a:lnTo>
                    <a:pt x="771" y="44"/>
                  </a:lnTo>
                  <a:lnTo>
                    <a:pt x="769" y="64"/>
                  </a:lnTo>
                  <a:lnTo>
                    <a:pt x="767" y="64"/>
                  </a:lnTo>
                  <a:lnTo>
                    <a:pt x="763" y="82"/>
                  </a:lnTo>
                  <a:lnTo>
                    <a:pt x="765" y="82"/>
                  </a:lnTo>
                  <a:lnTo>
                    <a:pt x="761" y="118"/>
                  </a:lnTo>
                  <a:lnTo>
                    <a:pt x="759" y="118"/>
                  </a:lnTo>
                  <a:lnTo>
                    <a:pt x="753" y="156"/>
                  </a:lnTo>
                  <a:lnTo>
                    <a:pt x="755" y="156"/>
                  </a:lnTo>
                  <a:lnTo>
                    <a:pt x="751" y="192"/>
                  </a:lnTo>
                  <a:lnTo>
                    <a:pt x="749" y="192"/>
                  </a:lnTo>
                  <a:lnTo>
                    <a:pt x="745" y="210"/>
                  </a:lnTo>
                  <a:lnTo>
                    <a:pt x="747" y="210"/>
                  </a:lnTo>
                  <a:lnTo>
                    <a:pt x="743" y="246"/>
                  </a:lnTo>
                  <a:lnTo>
                    <a:pt x="741" y="246"/>
                  </a:lnTo>
                  <a:lnTo>
                    <a:pt x="737" y="264"/>
                  </a:lnTo>
                  <a:lnTo>
                    <a:pt x="739" y="264"/>
                  </a:lnTo>
                  <a:lnTo>
                    <a:pt x="733" y="318"/>
                  </a:lnTo>
                  <a:lnTo>
                    <a:pt x="731" y="318"/>
                  </a:lnTo>
                  <a:lnTo>
                    <a:pt x="727" y="336"/>
                  </a:lnTo>
                  <a:lnTo>
                    <a:pt x="729" y="336"/>
                  </a:lnTo>
                  <a:lnTo>
                    <a:pt x="723" y="390"/>
                  </a:lnTo>
                  <a:lnTo>
                    <a:pt x="721" y="390"/>
                  </a:lnTo>
                  <a:lnTo>
                    <a:pt x="717" y="408"/>
                  </a:lnTo>
                  <a:lnTo>
                    <a:pt x="719" y="408"/>
                  </a:lnTo>
                  <a:lnTo>
                    <a:pt x="717" y="425"/>
                  </a:lnTo>
                  <a:lnTo>
                    <a:pt x="715" y="425"/>
                  </a:lnTo>
                  <a:lnTo>
                    <a:pt x="709" y="461"/>
                  </a:lnTo>
                  <a:lnTo>
                    <a:pt x="711" y="461"/>
                  </a:lnTo>
                  <a:lnTo>
                    <a:pt x="709" y="477"/>
                  </a:lnTo>
                  <a:lnTo>
                    <a:pt x="707" y="495"/>
                  </a:lnTo>
                  <a:lnTo>
                    <a:pt x="705" y="511"/>
                  </a:lnTo>
                  <a:lnTo>
                    <a:pt x="703" y="511"/>
                  </a:lnTo>
                  <a:lnTo>
                    <a:pt x="699" y="529"/>
                  </a:lnTo>
                  <a:lnTo>
                    <a:pt x="701" y="529"/>
                  </a:lnTo>
                  <a:lnTo>
                    <a:pt x="699" y="547"/>
                  </a:lnTo>
                  <a:lnTo>
                    <a:pt x="697" y="563"/>
                  </a:lnTo>
                  <a:lnTo>
                    <a:pt x="695" y="563"/>
                  </a:lnTo>
                  <a:lnTo>
                    <a:pt x="689" y="597"/>
                  </a:lnTo>
                  <a:lnTo>
                    <a:pt x="691" y="597"/>
                  </a:lnTo>
                  <a:lnTo>
                    <a:pt x="689" y="615"/>
                  </a:lnTo>
                  <a:lnTo>
                    <a:pt x="687" y="631"/>
                  </a:lnTo>
                  <a:lnTo>
                    <a:pt x="685" y="631"/>
                  </a:lnTo>
                  <a:lnTo>
                    <a:pt x="681" y="647"/>
                  </a:lnTo>
                  <a:lnTo>
                    <a:pt x="683" y="647"/>
                  </a:lnTo>
                  <a:lnTo>
                    <a:pt x="681" y="665"/>
                  </a:lnTo>
                  <a:lnTo>
                    <a:pt x="679" y="681"/>
                  </a:lnTo>
                  <a:lnTo>
                    <a:pt x="677" y="681"/>
                  </a:lnTo>
                  <a:lnTo>
                    <a:pt x="673" y="697"/>
                  </a:lnTo>
                  <a:lnTo>
                    <a:pt x="675" y="697"/>
                  </a:lnTo>
                  <a:lnTo>
                    <a:pt x="673" y="715"/>
                  </a:lnTo>
                  <a:lnTo>
                    <a:pt x="669" y="747"/>
                  </a:lnTo>
                  <a:lnTo>
                    <a:pt x="667" y="747"/>
                  </a:lnTo>
                  <a:lnTo>
                    <a:pt x="663" y="763"/>
                  </a:lnTo>
                  <a:lnTo>
                    <a:pt x="665" y="763"/>
                  </a:lnTo>
                  <a:lnTo>
                    <a:pt x="661" y="795"/>
                  </a:lnTo>
                  <a:lnTo>
                    <a:pt x="659" y="795"/>
                  </a:lnTo>
                  <a:lnTo>
                    <a:pt x="655" y="811"/>
                  </a:lnTo>
                  <a:lnTo>
                    <a:pt x="657" y="811"/>
                  </a:lnTo>
                  <a:lnTo>
                    <a:pt x="653" y="843"/>
                  </a:lnTo>
                  <a:lnTo>
                    <a:pt x="651" y="843"/>
                  </a:lnTo>
                  <a:lnTo>
                    <a:pt x="645" y="876"/>
                  </a:lnTo>
                  <a:lnTo>
                    <a:pt x="647" y="876"/>
                  </a:lnTo>
                  <a:lnTo>
                    <a:pt x="641" y="924"/>
                  </a:lnTo>
                  <a:lnTo>
                    <a:pt x="639" y="924"/>
                  </a:lnTo>
                  <a:lnTo>
                    <a:pt x="635" y="940"/>
                  </a:lnTo>
                  <a:lnTo>
                    <a:pt x="637" y="940"/>
                  </a:lnTo>
                  <a:lnTo>
                    <a:pt x="633" y="970"/>
                  </a:lnTo>
                  <a:lnTo>
                    <a:pt x="631" y="970"/>
                  </a:lnTo>
                  <a:lnTo>
                    <a:pt x="627" y="986"/>
                  </a:lnTo>
                  <a:lnTo>
                    <a:pt x="629" y="986"/>
                  </a:lnTo>
                  <a:lnTo>
                    <a:pt x="627" y="1002"/>
                  </a:lnTo>
                  <a:lnTo>
                    <a:pt x="625" y="1016"/>
                  </a:lnTo>
                  <a:lnTo>
                    <a:pt x="623" y="1032"/>
                  </a:lnTo>
                  <a:lnTo>
                    <a:pt x="621" y="1032"/>
                  </a:lnTo>
                  <a:lnTo>
                    <a:pt x="617" y="1048"/>
                  </a:lnTo>
                  <a:lnTo>
                    <a:pt x="619" y="1048"/>
                  </a:lnTo>
                  <a:lnTo>
                    <a:pt x="617" y="1062"/>
                  </a:lnTo>
                  <a:lnTo>
                    <a:pt x="615" y="1078"/>
                  </a:lnTo>
                  <a:lnTo>
                    <a:pt x="613" y="1078"/>
                  </a:lnTo>
                  <a:lnTo>
                    <a:pt x="609" y="1092"/>
                  </a:lnTo>
                  <a:lnTo>
                    <a:pt x="611" y="1092"/>
                  </a:lnTo>
                  <a:lnTo>
                    <a:pt x="609" y="1108"/>
                  </a:lnTo>
                  <a:lnTo>
                    <a:pt x="605" y="1138"/>
                  </a:lnTo>
                  <a:lnTo>
                    <a:pt x="603" y="1138"/>
                  </a:lnTo>
                  <a:lnTo>
                    <a:pt x="599" y="1152"/>
                  </a:lnTo>
                  <a:lnTo>
                    <a:pt x="601" y="1152"/>
                  </a:lnTo>
                  <a:lnTo>
                    <a:pt x="599" y="1168"/>
                  </a:lnTo>
                  <a:lnTo>
                    <a:pt x="597" y="1182"/>
                  </a:lnTo>
                  <a:lnTo>
                    <a:pt x="595" y="1182"/>
                  </a:lnTo>
                  <a:lnTo>
                    <a:pt x="591" y="1196"/>
                  </a:lnTo>
                  <a:lnTo>
                    <a:pt x="593" y="1196"/>
                  </a:lnTo>
                  <a:lnTo>
                    <a:pt x="591" y="1212"/>
                  </a:lnTo>
                  <a:lnTo>
                    <a:pt x="587" y="1240"/>
                  </a:lnTo>
                  <a:lnTo>
                    <a:pt x="585" y="1240"/>
                  </a:lnTo>
                  <a:lnTo>
                    <a:pt x="581" y="1254"/>
                  </a:lnTo>
                  <a:lnTo>
                    <a:pt x="583" y="1254"/>
                  </a:lnTo>
                  <a:lnTo>
                    <a:pt x="579" y="1282"/>
                  </a:lnTo>
                  <a:lnTo>
                    <a:pt x="577" y="1298"/>
                  </a:lnTo>
                  <a:lnTo>
                    <a:pt x="575" y="1298"/>
                  </a:lnTo>
                  <a:lnTo>
                    <a:pt x="571" y="1312"/>
                  </a:lnTo>
                  <a:lnTo>
                    <a:pt x="573" y="1312"/>
                  </a:lnTo>
                  <a:lnTo>
                    <a:pt x="567" y="1355"/>
                  </a:lnTo>
                  <a:lnTo>
                    <a:pt x="565" y="1355"/>
                  </a:lnTo>
                  <a:lnTo>
                    <a:pt x="561" y="1369"/>
                  </a:lnTo>
                  <a:lnTo>
                    <a:pt x="563" y="1369"/>
                  </a:lnTo>
                  <a:lnTo>
                    <a:pt x="559" y="1397"/>
                  </a:lnTo>
                  <a:lnTo>
                    <a:pt x="557" y="1399"/>
                  </a:lnTo>
                  <a:lnTo>
                    <a:pt x="553" y="1409"/>
                  </a:lnTo>
                  <a:lnTo>
                    <a:pt x="555" y="1409"/>
                  </a:lnTo>
                  <a:lnTo>
                    <a:pt x="549" y="1451"/>
                  </a:lnTo>
                  <a:lnTo>
                    <a:pt x="547" y="1451"/>
                  </a:lnTo>
                  <a:lnTo>
                    <a:pt x="543" y="1465"/>
                  </a:lnTo>
                  <a:lnTo>
                    <a:pt x="541" y="1477"/>
                  </a:lnTo>
                  <a:lnTo>
                    <a:pt x="543" y="1477"/>
                  </a:lnTo>
                  <a:lnTo>
                    <a:pt x="541" y="1491"/>
                  </a:lnTo>
                  <a:lnTo>
                    <a:pt x="539" y="1491"/>
                  </a:lnTo>
                  <a:lnTo>
                    <a:pt x="535" y="1505"/>
                  </a:lnTo>
                  <a:lnTo>
                    <a:pt x="533" y="1517"/>
                  </a:lnTo>
                  <a:lnTo>
                    <a:pt x="535" y="1517"/>
                  </a:lnTo>
                  <a:lnTo>
                    <a:pt x="531" y="1545"/>
                  </a:lnTo>
                  <a:lnTo>
                    <a:pt x="529" y="1547"/>
                  </a:lnTo>
                  <a:lnTo>
                    <a:pt x="525" y="1559"/>
                  </a:lnTo>
                  <a:lnTo>
                    <a:pt x="525" y="1557"/>
                  </a:lnTo>
                  <a:lnTo>
                    <a:pt x="523" y="1569"/>
                  </a:lnTo>
                  <a:lnTo>
                    <a:pt x="525" y="1569"/>
                  </a:lnTo>
                  <a:lnTo>
                    <a:pt x="523" y="1583"/>
                  </a:lnTo>
                  <a:lnTo>
                    <a:pt x="521" y="1583"/>
                  </a:lnTo>
                  <a:lnTo>
                    <a:pt x="519" y="1595"/>
                  </a:lnTo>
                  <a:lnTo>
                    <a:pt x="515" y="1609"/>
                  </a:lnTo>
                  <a:lnTo>
                    <a:pt x="513" y="1621"/>
                  </a:lnTo>
                  <a:lnTo>
                    <a:pt x="515" y="1621"/>
                  </a:lnTo>
                  <a:lnTo>
                    <a:pt x="513" y="1635"/>
                  </a:lnTo>
                  <a:lnTo>
                    <a:pt x="511" y="1637"/>
                  </a:lnTo>
                  <a:lnTo>
                    <a:pt x="507" y="1649"/>
                  </a:lnTo>
                  <a:lnTo>
                    <a:pt x="507" y="1649"/>
                  </a:lnTo>
                  <a:lnTo>
                    <a:pt x="505" y="1659"/>
                  </a:lnTo>
                  <a:lnTo>
                    <a:pt x="507" y="1659"/>
                  </a:lnTo>
                  <a:lnTo>
                    <a:pt x="505" y="1673"/>
                  </a:lnTo>
                  <a:lnTo>
                    <a:pt x="503" y="1673"/>
                  </a:lnTo>
                  <a:lnTo>
                    <a:pt x="501" y="1685"/>
                  </a:lnTo>
                  <a:lnTo>
                    <a:pt x="501" y="1687"/>
                  </a:lnTo>
                  <a:lnTo>
                    <a:pt x="497" y="1699"/>
                  </a:lnTo>
                  <a:lnTo>
                    <a:pt x="497" y="1699"/>
                  </a:lnTo>
                  <a:lnTo>
                    <a:pt x="493" y="1721"/>
                  </a:lnTo>
                  <a:lnTo>
                    <a:pt x="489" y="1735"/>
                  </a:lnTo>
                  <a:lnTo>
                    <a:pt x="483" y="1771"/>
                  </a:lnTo>
                  <a:lnTo>
                    <a:pt x="483" y="1773"/>
                  </a:lnTo>
                  <a:lnTo>
                    <a:pt x="479" y="1785"/>
                  </a:lnTo>
                  <a:lnTo>
                    <a:pt x="479" y="1785"/>
                  </a:lnTo>
                  <a:lnTo>
                    <a:pt x="475" y="1808"/>
                  </a:lnTo>
                  <a:lnTo>
                    <a:pt x="475" y="1810"/>
                  </a:lnTo>
                  <a:lnTo>
                    <a:pt x="471" y="1822"/>
                  </a:lnTo>
                  <a:lnTo>
                    <a:pt x="471" y="1822"/>
                  </a:lnTo>
                  <a:lnTo>
                    <a:pt x="469" y="1832"/>
                  </a:lnTo>
                  <a:lnTo>
                    <a:pt x="467" y="1842"/>
                  </a:lnTo>
                  <a:lnTo>
                    <a:pt x="465" y="1854"/>
                  </a:lnTo>
                  <a:lnTo>
                    <a:pt x="459" y="1878"/>
                  </a:lnTo>
                  <a:lnTo>
                    <a:pt x="457" y="1888"/>
                  </a:lnTo>
                  <a:lnTo>
                    <a:pt x="457" y="1890"/>
                  </a:lnTo>
                  <a:lnTo>
                    <a:pt x="453" y="1902"/>
                  </a:lnTo>
                  <a:lnTo>
                    <a:pt x="453" y="1902"/>
                  </a:lnTo>
                  <a:lnTo>
                    <a:pt x="449" y="1924"/>
                  </a:lnTo>
                  <a:lnTo>
                    <a:pt x="443" y="1946"/>
                  </a:lnTo>
                  <a:lnTo>
                    <a:pt x="441" y="1956"/>
                  </a:lnTo>
                  <a:lnTo>
                    <a:pt x="439" y="1968"/>
                  </a:lnTo>
                  <a:lnTo>
                    <a:pt x="439" y="1970"/>
                  </a:lnTo>
                  <a:lnTo>
                    <a:pt x="435" y="1980"/>
                  </a:lnTo>
                  <a:lnTo>
                    <a:pt x="435" y="1980"/>
                  </a:lnTo>
                  <a:lnTo>
                    <a:pt x="433" y="1990"/>
                  </a:lnTo>
                  <a:lnTo>
                    <a:pt x="431" y="2000"/>
                  </a:lnTo>
                  <a:lnTo>
                    <a:pt x="429" y="2012"/>
                  </a:lnTo>
                  <a:lnTo>
                    <a:pt x="429" y="2014"/>
                  </a:lnTo>
                  <a:lnTo>
                    <a:pt x="425" y="2024"/>
                  </a:lnTo>
                  <a:lnTo>
                    <a:pt x="425" y="2024"/>
                  </a:lnTo>
                  <a:lnTo>
                    <a:pt x="423" y="2032"/>
                  </a:lnTo>
                  <a:lnTo>
                    <a:pt x="421" y="2044"/>
                  </a:lnTo>
                  <a:lnTo>
                    <a:pt x="419" y="2054"/>
                  </a:lnTo>
                  <a:lnTo>
                    <a:pt x="419" y="2056"/>
                  </a:lnTo>
                  <a:lnTo>
                    <a:pt x="415" y="2066"/>
                  </a:lnTo>
                  <a:lnTo>
                    <a:pt x="415" y="2066"/>
                  </a:lnTo>
                  <a:lnTo>
                    <a:pt x="413" y="2076"/>
                  </a:lnTo>
                  <a:lnTo>
                    <a:pt x="410" y="2086"/>
                  </a:lnTo>
                  <a:lnTo>
                    <a:pt x="410" y="2088"/>
                  </a:lnTo>
                  <a:lnTo>
                    <a:pt x="406" y="2098"/>
                  </a:lnTo>
                  <a:lnTo>
                    <a:pt x="406" y="2098"/>
                  </a:lnTo>
                  <a:lnTo>
                    <a:pt x="400" y="2126"/>
                  </a:lnTo>
                  <a:lnTo>
                    <a:pt x="400" y="2128"/>
                  </a:lnTo>
                  <a:lnTo>
                    <a:pt x="396" y="2138"/>
                  </a:lnTo>
                  <a:lnTo>
                    <a:pt x="396" y="2138"/>
                  </a:lnTo>
                  <a:lnTo>
                    <a:pt x="392" y="2156"/>
                  </a:lnTo>
                  <a:lnTo>
                    <a:pt x="392" y="2158"/>
                  </a:lnTo>
                  <a:lnTo>
                    <a:pt x="388" y="2168"/>
                  </a:lnTo>
                  <a:lnTo>
                    <a:pt x="388" y="2168"/>
                  </a:lnTo>
                  <a:lnTo>
                    <a:pt x="382" y="2196"/>
                  </a:lnTo>
                  <a:lnTo>
                    <a:pt x="382" y="2198"/>
                  </a:lnTo>
                  <a:lnTo>
                    <a:pt x="378" y="2208"/>
                  </a:lnTo>
                  <a:lnTo>
                    <a:pt x="378" y="2208"/>
                  </a:lnTo>
                  <a:lnTo>
                    <a:pt x="376" y="2216"/>
                  </a:lnTo>
                  <a:lnTo>
                    <a:pt x="374" y="2224"/>
                  </a:lnTo>
                  <a:lnTo>
                    <a:pt x="374" y="2226"/>
                  </a:lnTo>
                  <a:lnTo>
                    <a:pt x="370" y="2236"/>
                  </a:lnTo>
                  <a:lnTo>
                    <a:pt x="370" y="2236"/>
                  </a:lnTo>
                  <a:lnTo>
                    <a:pt x="366" y="2255"/>
                  </a:lnTo>
                  <a:lnTo>
                    <a:pt x="364" y="2263"/>
                  </a:lnTo>
                  <a:lnTo>
                    <a:pt x="364" y="2265"/>
                  </a:lnTo>
                  <a:lnTo>
                    <a:pt x="360" y="2275"/>
                  </a:lnTo>
                  <a:lnTo>
                    <a:pt x="360" y="2275"/>
                  </a:lnTo>
                  <a:lnTo>
                    <a:pt x="358" y="2283"/>
                  </a:lnTo>
                  <a:lnTo>
                    <a:pt x="356" y="2291"/>
                  </a:lnTo>
                  <a:lnTo>
                    <a:pt x="356" y="2293"/>
                  </a:lnTo>
                  <a:lnTo>
                    <a:pt x="352" y="2303"/>
                  </a:lnTo>
                  <a:lnTo>
                    <a:pt x="352" y="2303"/>
                  </a:lnTo>
                  <a:lnTo>
                    <a:pt x="350" y="2309"/>
                  </a:lnTo>
                  <a:lnTo>
                    <a:pt x="348" y="2319"/>
                  </a:lnTo>
                  <a:lnTo>
                    <a:pt x="346" y="2327"/>
                  </a:lnTo>
                  <a:lnTo>
                    <a:pt x="346" y="2329"/>
                  </a:lnTo>
                  <a:lnTo>
                    <a:pt x="342" y="2339"/>
                  </a:lnTo>
                  <a:lnTo>
                    <a:pt x="342" y="2339"/>
                  </a:lnTo>
                  <a:lnTo>
                    <a:pt x="338" y="2353"/>
                  </a:lnTo>
                  <a:lnTo>
                    <a:pt x="336" y="2363"/>
                  </a:lnTo>
                  <a:lnTo>
                    <a:pt x="336" y="2365"/>
                  </a:lnTo>
                  <a:lnTo>
                    <a:pt x="332" y="2373"/>
                  </a:lnTo>
                  <a:lnTo>
                    <a:pt x="332" y="2373"/>
                  </a:lnTo>
                  <a:lnTo>
                    <a:pt x="328" y="2387"/>
                  </a:lnTo>
                  <a:lnTo>
                    <a:pt x="328" y="2389"/>
                  </a:lnTo>
                  <a:lnTo>
                    <a:pt x="322" y="2407"/>
                  </a:lnTo>
                  <a:lnTo>
                    <a:pt x="322" y="2407"/>
                  </a:lnTo>
                  <a:lnTo>
                    <a:pt x="318" y="2421"/>
                  </a:lnTo>
                  <a:lnTo>
                    <a:pt x="318" y="2423"/>
                  </a:lnTo>
                  <a:lnTo>
                    <a:pt x="314" y="2431"/>
                  </a:lnTo>
                  <a:lnTo>
                    <a:pt x="314" y="2431"/>
                  </a:lnTo>
                  <a:lnTo>
                    <a:pt x="312" y="2437"/>
                  </a:lnTo>
                  <a:lnTo>
                    <a:pt x="312" y="2439"/>
                  </a:lnTo>
                  <a:lnTo>
                    <a:pt x="306" y="2455"/>
                  </a:lnTo>
                  <a:lnTo>
                    <a:pt x="306" y="2455"/>
                  </a:lnTo>
                  <a:lnTo>
                    <a:pt x="298" y="2485"/>
                  </a:lnTo>
                  <a:lnTo>
                    <a:pt x="298" y="2487"/>
                  </a:lnTo>
                  <a:lnTo>
                    <a:pt x="294" y="2495"/>
                  </a:lnTo>
                  <a:lnTo>
                    <a:pt x="294" y="2495"/>
                  </a:lnTo>
                  <a:lnTo>
                    <a:pt x="290" y="2509"/>
                  </a:lnTo>
                  <a:lnTo>
                    <a:pt x="290" y="2511"/>
                  </a:lnTo>
                  <a:lnTo>
                    <a:pt x="284" y="2525"/>
                  </a:lnTo>
                  <a:lnTo>
                    <a:pt x="284" y="2525"/>
                  </a:lnTo>
                  <a:lnTo>
                    <a:pt x="280" y="2539"/>
                  </a:lnTo>
                  <a:lnTo>
                    <a:pt x="280" y="2543"/>
                  </a:lnTo>
                  <a:lnTo>
                    <a:pt x="276" y="2549"/>
                  </a:lnTo>
                  <a:lnTo>
                    <a:pt x="276" y="2549"/>
                  </a:lnTo>
                  <a:lnTo>
                    <a:pt x="274" y="2553"/>
                  </a:lnTo>
                  <a:lnTo>
                    <a:pt x="274" y="2555"/>
                  </a:lnTo>
                  <a:lnTo>
                    <a:pt x="272" y="2561"/>
                  </a:lnTo>
                  <a:lnTo>
                    <a:pt x="268" y="2569"/>
                  </a:lnTo>
                  <a:lnTo>
                    <a:pt x="268" y="2569"/>
                  </a:lnTo>
                  <a:lnTo>
                    <a:pt x="266" y="2575"/>
                  </a:lnTo>
                  <a:lnTo>
                    <a:pt x="266" y="2577"/>
                  </a:lnTo>
                  <a:lnTo>
                    <a:pt x="264" y="2583"/>
                  </a:lnTo>
                  <a:lnTo>
                    <a:pt x="264" y="2583"/>
                  </a:lnTo>
                  <a:lnTo>
                    <a:pt x="262" y="2589"/>
                  </a:lnTo>
                  <a:lnTo>
                    <a:pt x="262" y="2593"/>
                  </a:lnTo>
                  <a:lnTo>
                    <a:pt x="258" y="2599"/>
                  </a:lnTo>
                  <a:lnTo>
                    <a:pt x="258" y="2599"/>
                  </a:lnTo>
                  <a:lnTo>
                    <a:pt x="256" y="2603"/>
                  </a:lnTo>
                  <a:lnTo>
                    <a:pt x="256" y="2603"/>
                  </a:lnTo>
                  <a:lnTo>
                    <a:pt x="254" y="2609"/>
                  </a:lnTo>
                  <a:lnTo>
                    <a:pt x="254" y="2613"/>
                  </a:lnTo>
                  <a:lnTo>
                    <a:pt x="250" y="2619"/>
                  </a:lnTo>
                  <a:lnTo>
                    <a:pt x="250" y="2619"/>
                  </a:lnTo>
                  <a:lnTo>
                    <a:pt x="248" y="2623"/>
                  </a:lnTo>
                  <a:lnTo>
                    <a:pt x="248" y="2623"/>
                  </a:lnTo>
                  <a:lnTo>
                    <a:pt x="246" y="2629"/>
                  </a:lnTo>
                  <a:lnTo>
                    <a:pt x="246" y="2631"/>
                  </a:lnTo>
                  <a:lnTo>
                    <a:pt x="244" y="2637"/>
                  </a:lnTo>
                  <a:lnTo>
                    <a:pt x="244" y="2639"/>
                  </a:lnTo>
                  <a:lnTo>
                    <a:pt x="240" y="2645"/>
                  </a:lnTo>
                  <a:lnTo>
                    <a:pt x="240" y="2645"/>
                  </a:lnTo>
                  <a:lnTo>
                    <a:pt x="238" y="2649"/>
                  </a:lnTo>
                  <a:lnTo>
                    <a:pt x="238" y="2651"/>
                  </a:lnTo>
                  <a:lnTo>
                    <a:pt x="236" y="2657"/>
                  </a:lnTo>
                  <a:lnTo>
                    <a:pt x="236" y="2659"/>
                  </a:lnTo>
                  <a:lnTo>
                    <a:pt x="232" y="2665"/>
                  </a:lnTo>
                  <a:lnTo>
                    <a:pt x="232" y="2665"/>
                  </a:lnTo>
                  <a:lnTo>
                    <a:pt x="226" y="2681"/>
                  </a:lnTo>
                  <a:lnTo>
                    <a:pt x="226" y="2683"/>
                  </a:lnTo>
                  <a:lnTo>
                    <a:pt x="222" y="2689"/>
                  </a:lnTo>
                  <a:lnTo>
                    <a:pt x="222" y="2689"/>
                  </a:lnTo>
                  <a:lnTo>
                    <a:pt x="216" y="2705"/>
                  </a:lnTo>
                  <a:lnTo>
                    <a:pt x="216" y="2708"/>
                  </a:lnTo>
                  <a:lnTo>
                    <a:pt x="212" y="2714"/>
                  </a:lnTo>
                  <a:lnTo>
                    <a:pt x="212" y="2714"/>
                  </a:lnTo>
                  <a:lnTo>
                    <a:pt x="210" y="2718"/>
                  </a:lnTo>
                  <a:lnTo>
                    <a:pt x="208" y="2722"/>
                  </a:lnTo>
                  <a:lnTo>
                    <a:pt x="208" y="2724"/>
                  </a:lnTo>
                  <a:lnTo>
                    <a:pt x="204" y="2730"/>
                  </a:lnTo>
                  <a:lnTo>
                    <a:pt x="204" y="2730"/>
                  </a:lnTo>
                  <a:lnTo>
                    <a:pt x="198" y="2746"/>
                  </a:lnTo>
                  <a:lnTo>
                    <a:pt x="194" y="2750"/>
                  </a:lnTo>
                  <a:lnTo>
                    <a:pt x="194" y="2750"/>
                  </a:lnTo>
                  <a:lnTo>
                    <a:pt x="190" y="2762"/>
                  </a:lnTo>
                  <a:lnTo>
                    <a:pt x="186" y="2766"/>
                  </a:lnTo>
                  <a:lnTo>
                    <a:pt x="186" y="2766"/>
                  </a:lnTo>
                  <a:lnTo>
                    <a:pt x="184" y="2772"/>
                  </a:lnTo>
                  <a:lnTo>
                    <a:pt x="180" y="2782"/>
                  </a:lnTo>
                  <a:lnTo>
                    <a:pt x="176" y="2786"/>
                  </a:lnTo>
                  <a:lnTo>
                    <a:pt x="174" y="2792"/>
                  </a:lnTo>
                  <a:lnTo>
                    <a:pt x="172" y="2796"/>
                  </a:lnTo>
                  <a:lnTo>
                    <a:pt x="172" y="2798"/>
                  </a:lnTo>
                  <a:lnTo>
                    <a:pt x="168" y="2804"/>
                  </a:lnTo>
                  <a:lnTo>
                    <a:pt x="168" y="2804"/>
                  </a:lnTo>
                  <a:lnTo>
                    <a:pt x="164" y="2810"/>
                  </a:lnTo>
                  <a:lnTo>
                    <a:pt x="162" y="2816"/>
                  </a:lnTo>
                  <a:lnTo>
                    <a:pt x="162" y="2818"/>
                  </a:lnTo>
                  <a:lnTo>
                    <a:pt x="156" y="2826"/>
                  </a:lnTo>
                  <a:lnTo>
                    <a:pt x="156" y="2826"/>
                  </a:lnTo>
                  <a:lnTo>
                    <a:pt x="154" y="2828"/>
                  </a:lnTo>
                  <a:lnTo>
                    <a:pt x="154" y="2830"/>
                  </a:lnTo>
                  <a:lnTo>
                    <a:pt x="150" y="2836"/>
                  </a:lnTo>
                  <a:lnTo>
                    <a:pt x="150" y="2836"/>
                  </a:lnTo>
                  <a:lnTo>
                    <a:pt x="144" y="2846"/>
                  </a:lnTo>
                  <a:lnTo>
                    <a:pt x="140" y="2850"/>
                  </a:lnTo>
                  <a:lnTo>
                    <a:pt x="134" y="2862"/>
                  </a:lnTo>
                  <a:lnTo>
                    <a:pt x="130" y="2866"/>
                  </a:lnTo>
                  <a:lnTo>
                    <a:pt x="126" y="2874"/>
                  </a:lnTo>
                  <a:lnTo>
                    <a:pt x="122" y="2878"/>
                  </a:lnTo>
                  <a:lnTo>
                    <a:pt x="120" y="2882"/>
                  </a:lnTo>
                  <a:lnTo>
                    <a:pt x="118" y="2884"/>
                  </a:lnTo>
                  <a:lnTo>
                    <a:pt x="116" y="2888"/>
                  </a:lnTo>
                  <a:lnTo>
                    <a:pt x="112" y="2892"/>
                  </a:lnTo>
                  <a:lnTo>
                    <a:pt x="112" y="2892"/>
                  </a:lnTo>
                  <a:lnTo>
                    <a:pt x="110" y="2896"/>
                  </a:lnTo>
                  <a:lnTo>
                    <a:pt x="104" y="2902"/>
                  </a:lnTo>
                  <a:lnTo>
                    <a:pt x="102" y="2906"/>
                  </a:lnTo>
                  <a:lnTo>
                    <a:pt x="100" y="2908"/>
                  </a:lnTo>
                  <a:lnTo>
                    <a:pt x="98" y="2912"/>
                  </a:lnTo>
                  <a:lnTo>
                    <a:pt x="94" y="2916"/>
                  </a:lnTo>
                  <a:lnTo>
                    <a:pt x="92" y="2916"/>
                  </a:lnTo>
                  <a:lnTo>
                    <a:pt x="92" y="2918"/>
                  </a:lnTo>
                  <a:lnTo>
                    <a:pt x="84" y="2926"/>
                  </a:lnTo>
                  <a:lnTo>
                    <a:pt x="82" y="2930"/>
                  </a:lnTo>
                  <a:lnTo>
                    <a:pt x="76" y="2936"/>
                  </a:lnTo>
                  <a:lnTo>
                    <a:pt x="74" y="2936"/>
                  </a:lnTo>
                  <a:lnTo>
                    <a:pt x="74" y="2938"/>
                  </a:lnTo>
                  <a:lnTo>
                    <a:pt x="68" y="2944"/>
                  </a:lnTo>
                  <a:lnTo>
                    <a:pt x="64" y="2946"/>
                  </a:lnTo>
                  <a:lnTo>
                    <a:pt x="50" y="2960"/>
                  </a:lnTo>
                  <a:lnTo>
                    <a:pt x="46" y="2962"/>
                  </a:lnTo>
                  <a:lnTo>
                    <a:pt x="44" y="2964"/>
                  </a:lnTo>
                  <a:lnTo>
                    <a:pt x="44" y="2966"/>
                  </a:lnTo>
                  <a:lnTo>
                    <a:pt x="38" y="2970"/>
                  </a:lnTo>
                  <a:lnTo>
                    <a:pt x="34" y="2970"/>
                  </a:lnTo>
                  <a:lnTo>
                    <a:pt x="32" y="2972"/>
                  </a:lnTo>
                  <a:lnTo>
                    <a:pt x="32" y="2972"/>
                  </a:lnTo>
                  <a:lnTo>
                    <a:pt x="30" y="2974"/>
                  </a:lnTo>
                  <a:lnTo>
                    <a:pt x="22" y="2978"/>
                  </a:lnTo>
                  <a:lnTo>
                    <a:pt x="20" y="2980"/>
                  </a:lnTo>
                  <a:lnTo>
                    <a:pt x="16" y="2982"/>
                  </a:lnTo>
                  <a:lnTo>
                    <a:pt x="14" y="2982"/>
                  </a:lnTo>
                  <a:lnTo>
                    <a:pt x="12" y="2984"/>
                  </a:lnTo>
                  <a:lnTo>
                    <a:pt x="6" y="2986"/>
                  </a:lnTo>
                  <a:lnTo>
                    <a:pt x="6" y="2988"/>
                  </a:lnTo>
                  <a:lnTo>
                    <a:pt x="2" y="2988"/>
                  </a:lnTo>
                  <a:lnTo>
                    <a:pt x="2" y="2974"/>
                  </a:lnTo>
                  <a:lnTo>
                    <a:pt x="0" y="2972"/>
                  </a:lnTo>
                  <a:lnTo>
                    <a:pt x="4" y="2968"/>
                  </a:lnTo>
                  <a:lnTo>
                    <a:pt x="10" y="2966"/>
                  </a:lnTo>
                  <a:lnTo>
                    <a:pt x="12" y="2964"/>
                  </a:lnTo>
                  <a:lnTo>
                    <a:pt x="14" y="2964"/>
                  </a:lnTo>
                  <a:lnTo>
                    <a:pt x="20" y="2960"/>
                  </a:lnTo>
                  <a:lnTo>
                    <a:pt x="20" y="2960"/>
                  </a:lnTo>
                  <a:lnTo>
                    <a:pt x="24" y="2956"/>
                  </a:lnTo>
                  <a:lnTo>
                    <a:pt x="30" y="2954"/>
                  </a:lnTo>
                  <a:lnTo>
                    <a:pt x="30" y="2954"/>
                  </a:lnTo>
                  <a:lnTo>
                    <a:pt x="32" y="2952"/>
                  </a:lnTo>
                  <a:lnTo>
                    <a:pt x="32" y="2952"/>
                  </a:lnTo>
                  <a:lnTo>
                    <a:pt x="36" y="2948"/>
                  </a:lnTo>
                  <a:lnTo>
                    <a:pt x="38" y="2948"/>
                  </a:lnTo>
                  <a:lnTo>
                    <a:pt x="40" y="2946"/>
                  </a:lnTo>
                  <a:lnTo>
                    <a:pt x="40" y="2946"/>
                  </a:lnTo>
                  <a:lnTo>
                    <a:pt x="54" y="2932"/>
                  </a:lnTo>
                  <a:lnTo>
                    <a:pt x="56" y="2932"/>
                  </a:lnTo>
                  <a:lnTo>
                    <a:pt x="58" y="2930"/>
                  </a:lnTo>
                  <a:lnTo>
                    <a:pt x="58" y="2930"/>
                  </a:lnTo>
                  <a:lnTo>
                    <a:pt x="60" y="2928"/>
                  </a:lnTo>
                  <a:lnTo>
                    <a:pt x="60" y="2928"/>
                  </a:lnTo>
                  <a:lnTo>
                    <a:pt x="62" y="2926"/>
                  </a:lnTo>
                  <a:lnTo>
                    <a:pt x="64" y="2924"/>
                  </a:lnTo>
                  <a:lnTo>
                    <a:pt x="66" y="2922"/>
                  </a:lnTo>
                  <a:lnTo>
                    <a:pt x="66" y="2922"/>
                  </a:lnTo>
                  <a:lnTo>
                    <a:pt x="68" y="2920"/>
                  </a:lnTo>
                  <a:lnTo>
                    <a:pt x="68" y="2920"/>
                  </a:lnTo>
                  <a:lnTo>
                    <a:pt x="70" y="2918"/>
                  </a:lnTo>
                  <a:lnTo>
                    <a:pt x="70" y="2916"/>
                  </a:lnTo>
                  <a:lnTo>
                    <a:pt x="78" y="2908"/>
                  </a:lnTo>
                  <a:lnTo>
                    <a:pt x="78" y="2908"/>
                  </a:lnTo>
                  <a:lnTo>
                    <a:pt x="80" y="2906"/>
                  </a:lnTo>
                  <a:lnTo>
                    <a:pt x="82" y="2904"/>
                  </a:lnTo>
                  <a:lnTo>
                    <a:pt x="84" y="2902"/>
                  </a:lnTo>
                  <a:lnTo>
                    <a:pt x="86" y="2900"/>
                  </a:lnTo>
                  <a:lnTo>
                    <a:pt x="86" y="2898"/>
                  </a:lnTo>
                  <a:lnTo>
                    <a:pt x="88" y="2896"/>
                  </a:lnTo>
                  <a:lnTo>
                    <a:pt x="88" y="2896"/>
                  </a:lnTo>
                  <a:lnTo>
                    <a:pt x="90" y="2894"/>
                  </a:lnTo>
                  <a:lnTo>
                    <a:pt x="90" y="2892"/>
                  </a:lnTo>
                  <a:lnTo>
                    <a:pt x="96" y="2886"/>
                  </a:lnTo>
                  <a:lnTo>
                    <a:pt x="96" y="2886"/>
                  </a:lnTo>
                  <a:lnTo>
                    <a:pt x="98" y="2884"/>
                  </a:lnTo>
                  <a:lnTo>
                    <a:pt x="98" y="2882"/>
                  </a:lnTo>
                  <a:lnTo>
                    <a:pt x="102" y="2878"/>
                  </a:lnTo>
                  <a:lnTo>
                    <a:pt x="102" y="2878"/>
                  </a:lnTo>
                  <a:lnTo>
                    <a:pt x="104" y="2876"/>
                  </a:lnTo>
                  <a:lnTo>
                    <a:pt x="104" y="2874"/>
                  </a:lnTo>
                  <a:lnTo>
                    <a:pt x="106" y="2872"/>
                  </a:lnTo>
                  <a:lnTo>
                    <a:pt x="106" y="2872"/>
                  </a:lnTo>
                  <a:lnTo>
                    <a:pt x="108" y="2870"/>
                  </a:lnTo>
                  <a:lnTo>
                    <a:pt x="108" y="2868"/>
                  </a:lnTo>
                  <a:lnTo>
                    <a:pt x="112" y="2864"/>
                  </a:lnTo>
                  <a:lnTo>
                    <a:pt x="112" y="2864"/>
                  </a:lnTo>
                  <a:lnTo>
                    <a:pt x="116" y="2858"/>
                  </a:lnTo>
                  <a:lnTo>
                    <a:pt x="116" y="2856"/>
                  </a:lnTo>
                  <a:lnTo>
                    <a:pt x="120" y="2852"/>
                  </a:lnTo>
                  <a:lnTo>
                    <a:pt x="120" y="2852"/>
                  </a:lnTo>
                  <a:lnTo>
                    <a:pt x="126" y="2842"/>
                  </a:lnTo>
                  <a:lnTo>
                    <a:pt x="126" y="2840"/>
                  </a:lnTo>
                  <a:lnTo>
                    <a:pt x="130" y="2836"/>
                  </a:lnTo>
                  <a:lnTo>
                    <a:pt x="130" y="2836"/>
                  </a:lnTo>
                  <a:lnTo>
                    <a:pt x="136" y="2826"/>
                  </a:lnTo>
                  <a:lnTo>
                    <a:pt x="140" y="2820"/>
                  </a:lnTo>
                  <a:lnTo>
                    <a:pt x="142" y="2816"/>
                  </a:lnTo>
                  <a:lnTo>
                    <a:pt x="146" y="2810"/>
                  </a:lnTo>
                  <a:lnTo>
                    <a:pt x="146" y="2810"/>
                  </a:lnTo>
                  <a:lnTo>
                    <a:pt x="148" y="2804"/>
                  </a:lnTo>
                  <a:lnTo>
                    <a:pt x="148" y="2806"/>
                  </a:lnTo>
                  <a:lnTo>
                    <a:pt x="154" y="2794"/>
                  </a:lnTo>
                  <a:lnTo>
                    <a:pt x="158" y="2788"/>
                  </a:lnTo>
                  <a:lnTo>
                    <a:pt x="158" y="2786"/>
                  </a:lnTo>
                  <a:lnTo>
                    <a:pt x="158" y="2786"/>
                  </a:lnTo>
                  <a:lnTo>
                    <a:pt x="160" y="2780"/>
                  </a:lnTo>
                  <a:lnTo>
                    <a:pt x="160" y="2782"/>
                  </a:lnTo>
                  <a:lnTo>
                    <a:pt x="162" y="2776"/>
                  </a:lnTo>
                  <a:lnTo>
                    <a:pt x="166" y="2772"/>
                  </a:lnTo>
                  <a:lnTo>
                    <a:pt x="168" y="2766"/>
                  </a:lnTo>
                  <a:lnTo>
                    <a:pt x="170" y="2760"/>
                  </a:lnTo>
                  <a:lnTo>
                    <a:pt x="170" y="2762"/>
                  </a:lnTo>
                  <a:lnTo>
                    <a:pt x="172" y="2756"/>
                  </a:lnTo>
                  <a:lnTo>
                    <a:pt x="174" y="2754"/>
                  </a:lnTo>
                  <a:lnTo>
                    <a:pt x="178" y="2744"/>
                  </a:lnTo>
                  <a:lnTo>
                    <a:pt x="178" y="2746"/>
                  </a:lnTo>
                  <a:lnTo>
                    <a:pt x="180" y="2740"/>
                  </a:lnTo>
                  <a:lnTo>
                    <a:pt x="184" y="2736"/>
                  </a:lnTo>
                  <a:lnTo>
                    <a:pt x="188" y="2722"/>
                  </a:lnTo>
                  <a:lnTo>
                    <a:pt x="188" y="2724"/>
                  </a:lnTo>
                  <a:lnTo>
                    <a:pt x="190" y="2720"/>
                  </a:lnTo>
                  <a:lnTo>
                    <a:pt x="194" y="2714"/>
                  </a:lnTo>
                  <a:lnTo>
                    <a:pt x="194" y="2712"/>
                  </a:lnTo>
                  <a:lnTo>
                    <a:pt x="194" y="2712"/>
                  </a:lnTo>
                  <a:lnTo>
                    <a:pt x="196" y="2705"/>
                  </a:lnTo>
                  <a:lnTo>
                    <a:pt x="196" y="2708"/>
                  </a:lnTo>
                  <a:lnTo>
                    <a:pt x="198" y="2703"/>
                  </a:lnTo>
                  <a:lnTo>
                    <a:pt x="200" y="2699"/>
                  </a:lnTo>
                  <a:lnTo>
                    <a:pt x="200" y="2699"/>
                  </a:lnTo>
                  <a:lnTo>
                    <a:pt x="206" y="2681"/>
                  </a:lnTo>
                  <a:lnTo>
                    <a:pt x="206" y="2683"/>
                  </a:lnTo>
                  <a:lnTo>
                    <a:pt x="208" y="2679"/>
                  </a:lnTo>
                  <a:lnTo>
                    <a:pt x="210" y="2675"/>
                  </a:lnTo>
                  <a:lnTo>
                    <a:pt x="210" y="2675"/>
                  </a:lnTo>
                  <a:lnTo>
                    <a:pt x="216" y="2657"/>
                  </a:lnTo>
                  <a:lnTo>
                    <a:pt x="216" y="2659"/>
                  </a:lnTo>
                  <a:lnTo>
                    <a:pt x="218" y="2655"/>
                  </a:lnTo>
                  <a:lnTo>
                    <a:pt x="220" y="2651"/>
                  </a:lnTo>
                  <a:lnTo>
                    <a:pt x="220" y="2651"/>
                  </a:lnTo>
                  <a:lnTo>
                    <a:pt x="222" y="2645"/>
                  </a:lnTo>
                  <a:lnTo>
                    <a:pt x="224" y="2637"/>
                  </a:lnTo>
                  <a:lnTo>
                    <a:pt x="224" y="2639"/>
                  </a:lnTo>
                  <a:lnTo>
                    <a:pt x="226" y="2635"/>
                  </a:lnTo>
                  <a:lnTo>
                    <a:pt x="228" y="2631"/>
                  </a:lnTo>
                  <a:lnTo>
                    <a:pt x="228" y="2631"/>
                  </a:lnTo>
                  <a:lnTo>
                    <a:pt x="230" y="2625"/>
                  </a:lnTo>
                  <a:lnTo>
                    <a:pt x="232" y="2617"/>
                  </a:lnTo>
                  <a:lnTo>
                    <a:pt x="234" y="2611"/>
                  </a:lnTo>
                  <a:lnTo>
                    <a:pt x="234" y="2613"/>
                  </a:lnTo>
                  <a:lnTo>
                    <a:pt x="236" y="2609"/>
                  </a:lnTo>
                  <a:lnTo>
                    <a:pt x="238" y="2605"/>
                  </a:lnTo>
                  <a:lnTo>
                    <a:pt x="238" y="2605"/>
                  </a:lnTo>
                  <a:lnTo>
                    <a:pt x="240" y="2597"/>
                  </a:lnTo>
                  <a:lnTo>
                    <a:pt x="242" y="2591"/>
                  </a:lnTo>
                  <a:lnTo>
                    <a:pt x="242" y="2593"/>
                  </a:lnTo>
                  <a:lnTo>
                    <a:pt x="244" y="2589"/>
                  </a:lnTo>
                  <a:lnTo>
                    <a:pt x="246" y="2585"/>
                  </a:lnTo>
                  <a:lnTo>
                    <a:pt x="246" y="2585"/>
                  </a:lnTo>
                  <a:lnTo>
                    <a:pt x="248" y="2577"/>
                  </a:lnTo>
                  <a:lnTo>
                    <a:pt x="250" y="2571"/>
                  </a:lnTo>
                  <a:lnTo>
                    <a:pt x="252" y="2563"/>
                  </a:lnTo>
                  <a:lnTo>
                    <a:pt x="252" y="2565"/>
                  </a:lnTo>
                  <a:lnTo>
                    <a:pt x="256" y="2555"/>
                  </a:lnTo>
                  <a:lnTo>
                    <a:pt x="256" y="2555"/>
                  </a:lnTo>
                  <a:lnTo>
                    <a:pt x="258" y="2549"/>
                  </a:lnTo>
                  <a:lnTo>
                    <a:pt x="260" y="2541"/>
                  </a:lnTo>
                  <a:lnTo>
                    <a:pt x="260" y="2543"/>
                  </a:lnTo>
                  <a:lnTo>
                    <a:pt x="262" y="2539"/>
                  </a:lnTo>
                  <a:lnTo>
                    <a:pt x="264" y="2535"/>
                  </a:lnTo>
                  <a:lnTo>
                    <a:pt x="264" y="2535"/>
                  </a:lnTo>
                  <a:lnTo>
                    <a:pt x="268" y="2519"/>
                  </a:lnTo>
                  <a:lnTo>
                    <a:pt x="274" y="2505"/>
                  </a:lnTo>
                  <a:lnTo>
                    <a:pt x="278" y="2489"/>
                  </a:lnTo>
                  <a:lnTo>
                    <a:pt x="278" y="2491"/>
                  </a:lnTo>
                  <a:lnTo>
                    <a:pt x="282" y="2481"/>
                  </a:lnTo>
                  <a:lnTo>
                    <a:pt x="282" y="2481"/>
                  </a:lnTo>
                  <a:lnTo>
                    <a:pt x="290" y="2449"/>
                  </a:lnTo>
                  <a:lnTo>
                    <a:pt x="296" y="2433"/>
                  </a:lnTo>
                  <a:lnTo>
                    <a:pt x="298" y="2425"/>
                  </a:lnTo>
                  <a:lnTo>
                    <a:pt x="298" y="2427"/>
                  </a:lnTo>
                  <a:lnTo>
                    <a:pt x="302" y="2417"/>
                  </a:lnTo>
                  <a:lnTo>
                    <a:pt x="302" y="2417"/>
                  </a:lnTo>
                  <a:lnTo>
                    <a:pt x="306" y="2401"/>
                  </a:lnTo>
                  <a:lnTo>
                    <a:pt x="312" y="2383"/>
                  </a:lnTo>
                  <a:lnTo>
                    <a:pt x="316" y="2367"/>
                  </a:lnTo>
                  <a:lnTo>
                    <a:pt x="316" y="2369"/>
                  </a:lnTo>
                  <a:lnTo>
                    <a:pt x="320" y="2359"/>
                  </a:lnTo>
                  <a:lnTo>
                    <a:pt x="320" y="2359"/>
                  </a:lnTo>
                  <a:lnTo>
                    <a:pt x="322" y="2349"/>
                  </a:lnTo>
                  <a:lnTo>
                    <a:pt x="326" y="2333"/>
                  </a:lnTo>
                  <a:lnTo>
                    <a:pt x="330" y="2323"/>
                  </a:lnTo>
                  <a:lnTo>
                    <a:pt x="332" y="2315"/>
                  </a:lnTo>
                  <a:lnTo>
                    <a:pt x="334" y="2305"/>
                  </a:lnTo>
                  <a:lnTo>
                    <a:pt x="336" y="2297"/>
                  </a:lnTo>
                  <a:lnTo>
                    <a:pt x="340" y="2287"/>
                  </a:lnTo>
                  <a:lnTo>
                    <a:pt x="342" y="2279"/>
                  </a:lnTo>
                  <a:lnTo>
                    <a:pt x="344" y="2269"/>
                  </a:lnTo>
                  <a:lnTo>
                    <a:pt x="348" y="2259"/>
                  </a:lnTo>
                  <a:lnTo>
                    <a:pt x="350" y="2251"/>
                  </a:lnTo>
                  <a:lnTo>
                    <a:pt x="354" y="2230"/>
                  </a:lnTo>
                  <a:lnTo>
                    <a:pt x="358" y="2220"/>
                  </a:lnTo>
                  <a:lnTo>
                    <a:pt x="360" y="2212"/>
                  </a:lnTo>
                  <a:lnTo>
                    <a:pt x="362" y="2202"/>
                  </a:lnTo>
                  <a:lnTo>
                    <a:pt x="366" y="2192"/>
                  </a:lnTo>
                  <a:lnTo>
                    <a:pt x="372" y="2162"/>
                  </a:lnTo>
                  <a:lnTo>
                    <a:pt x="376" y="2152"/>
                  </a:lnTo>
                  <a:lnTo>
                    <a:pt x="380" y="2132"/>
                  </a:lnTo>
                  <a:lnTo>
                    <a:pt x="384" y="2122"/>
                  </a:lnTo>
                  <a:lnTo>
                    <a:pt x="390" y="2092"/>
                  </a:lnTo>
                  <a:lnTo>
                    <a:pt x="394" y="2082"/>
                  </a:lnTo>
                  <a:lnTo>
                    <a:pt x="396" y="2072"/>
                  </a:lnTo>
                  <a:lnTo>
                    <a:pt x="396" y="2072"/>
                  </a:lnTo>
                  <a:lnTo>
                    <a:pt x="398" y="2062"/>
                  </a:lnTo>
                  <a:lnTo>
                    <a:pt x="398" y="2060"/>
                  </a:lnTo>
                  <a:lnTo>
                    <a:pt x="402" y="2050"/>
                  </a:lnTo>
                  <a:lnTo>
                    <a:pt x="404" y="2040"/>
                  </a:lnTo>
                  <a:lnTo>
                    <a:pt x="404" y="2040"/>
                  </a:lnTo>
                  <a:lnTo>
                    <a:pt x="406" y="2030"/>
                  </a:lnTo>
                  <a:lnTo>
                    <a:pt x="406" y="2028"/>
                  </a:lnTo>
                  <a:lnTo>
                    <a:pt x="408" y="2018"/>
                  </a:lnTo>
                  <a:lnTo>
                    <a:pt x="413" y="2008"/>
                  </a:lnTo>
                  <a:lnTo>
                    <a:pt x="413" y="2008"/>
                  </a:lnTo>
                  <a:lnTo>
                    <a:pt x="415" y="1998"/>
                  </a:lnTo>
                  <a:lnTo>
                    <a:pt x="415" y="1996"/>
                  </a:lnTo>
                  <a:lnTo>
                    <a:pt x="417" y="1986"/>
                  </a:lnTo>
                  <a:lnTo>
                    <a:pt x="417" y="1986"/>
                  </a:lnTo>
                  <a:lnTo>
                    <a:pt x="419" y="1976"/>
                  </a:lnTo>
                  <a:lnTo>
                    <a:pt x="419" y="1974"/>
                  </a:lnTo>
                  <a:lnTo>
                    <a:pt x="423" y="1964"/>
                  </a:lnTo>
                  <a:lnTo>
                    <a:pt x="423" y="1964"/>
                  </a:lnTo>
                  <a:lnTo>
                    <a:pt x="425" y="1954"/>
                  </a:lnTo>
                  <a:lnTo>
                    <a:pt x="425" y="1952"/>
                  </a:lnTo>
                  <a:lnTo>
                    <a:pt x="427" y="1942"/>
                  </a:lnTo>
                  <a:lnTo>
                    <a:pt x="433" y="1920"/>
                  </a:lnTo>
                  <a:lnTo>
                    <a:pt x="433" y="1920"/>
                  </a:lnTo>
                  <a:lnTo>
                    <a:pt x="437" y="1898"/>
                  </a:lnTo>
                  <a:lnTo>
                    <a:pt x="437" y="1896"/>
                  </a:lnTo>
                  <a:lnTo>
                    <a:pt x="441" y="1884"/>
                  </a:lnTo>
                  <a:lnTo>
                    <a:pt x="443" y="1874"/>
                  </a:lnTo>
                  <a:lnTo>
                    <a:pt x="449" y="1850"/>
                  </a:lnTo>
                  <a:lnTo>
                    <a:pt x="449" y="1850"/>
                  </a:lnTo>
                  <a:lnTo>
                    <a:pt x="451" y="1840"/>
                  </a:lnTo>
                  <a:lnTo>
                    <a:pt x="451" y="1838"/>
                  </a:lnTo>
                  <a:lnTo>
                    <a:pt x="453" y="1828"/>
                  </a:lnTo>
                  <a:lnTo>
                    <a:pt x="453" y="1828"/>
                  </a:lnTo>
                  <a:lnTo>
                    <a:pt x="455" y="1818"/>
                  </a:lnTo>
                  <a:lnTo>
                    <a:pt x="455" y="1816"/>
                  </a:lnTo>
                  <a:lnTo>
                    <a:pt x="459" y="1804"/>
                  </a:lnTo>
                  <a:lnTo>
                    <a:pt x="459" y="1804"/>
                  </a:lnTo>
                  <a:lnTo>
                    <a:pt x="463" y="1781"/>
                  </a:lnTo>
                  <a:lnTo>
                    <a:pt x="463" y="1779"/>
                  </a:lnTo>
                  <a:lnTo>
                    <a:pt x="467" y="1767"/>
                  </a:lnTo>
                  <a:lnTo>
                    <a:pt x="467" y="1767"/>
                  </a:lnTo>
                  <a:lnTo>
                    <a:pt x="473" y="1733"/>
                  </a:lnTo>
                  <a:lnTo>
                    <a:pt x="473" y="1731"/>
                  </a:lnTo>
                  <a:lnTo>
                    <a:pt x="477" y="1717"/>
                  </a:lnTo>
                  <a:lnTo>
                    <a:pt x="477" y="1717"/>
                  </a:lnTo>
                  <a:lnTo>
                    <a:pt x="481" y="1695"/>
                  </a:lnTo>
                  <a:lnTo>
                    <a:pt x="481" y="1693"/>
                  </a:lnTo>
                  <a:lnTo>
                    <a:pt x="485" y="1681"/>
                  </a:lnTo>
                  <a:lnTo>
                    <a:pt x="485" y="1681"/>
                  </a:lnTo>
                  <a:lnTo>
                    <a:pt x="487" y="1671"/>
                  </a:lnTo>
                  <a:lnTo>
                    <a:pt x="489" y="1657"/>
                  </a:lnTo>
                  <a:lnTo>
                    <a:pt x="491" y="1645"/>
                  </a:lnTo>
                  <a:lnTo>
                    <a:pt x="491" y="1643"/>
                  </a:lnTo>
                  <a:lnTo>
                    <a:pt x="495" y="1631"/>
                  </a:lnTo>
                  <a:lnTo>
                    <a:pt x="495" y="1631"/>
                  </a:lnTo>
                  <a:lnTo>
                    <a:pt x="497" y="1619"/>
                  </a:lnTo>
                  <a:lnTo>
                    <a:pt x="499" y="1607"/>
                  </a:lnTo>
                  <a:lnTo>
                    <a:pt x="499" y="1605"/>
                  </a:lnTo>
                  <a:lnTo>
                    <a:pt x="503" y="1591"/>
                  </a:lnTo>
                  <a:lnTo>
                    <a:pt x="503" y="1591"/>
                  </a:lnTo>
                  <a:lnTo>
                    <a:pt x="505" y="1581"/>
                  </a:lnTo>
                  <a:lnTo>
                    <a:pt x="507" y="1567"/>
                  </a:lnTo>
                  <a:lnTo>
                    <a:pt x="509" y="1555"/>
                  </a:lnTo>
                  <a:lnTo>
                    <a:pt x="509" y="1553"/>
                  </a:lnTo>
                  <a:lnTo>
                    <a:pt x="513" y="1541"/>
                  </a:lnTo>
                  <a:lnTo>
                    <a:pt x="513" y="1541"/>
                  </a:lnTo>
                  <a:lnTo>
                    <a:pt x="517" y="1515"/>
                  </a:lnTo>
                  <a:lnTo>
                    <a:pt x="519" y="1503"/>
                  </a:lnTo>
                  <a:lnTo>
                    <a:pt x="519" y="1501"/>
                  </a:lnTo>
                  <a:lnTo>
                    <a:pt x="523" y="1487"/>
                  </a:lnTo>
                  <a:lnTo>
                    <a:pt x="523" y="1487"/>
                  </a:lnTo>
                  <a:lnTo>
                    <a:pt x="525" y="1475"/>
                  </a:lnTo>
                  <a:lnTo>
                    <a:pt x="527" y="1463"/>
                  </a:lnTo>
                  <a:lnTo>
                    <a:pt x="527" y="1461"/>
                  </a:lnTo>
                  <a:lnTo>
                    <a:pt x="531" y="1447"/>
                  </a:lnTo>
                  <a:lnTo>
                    <a:pt x="531" y="1447"/>
                  </a:lnTo>
                  <a:lnTo>
                    <a:pt x="537" y="1407"/>
                  </a:lnTo>
                  <a:lnTo>
                    <a:pt x="537" y="1405"/>
                  </a:lnTo>
                  <a:lnTo>
                    <a:pt x="541" y="1393"/>
                  </a:lnTo>
                  <a:lnTo>
                    <a:pt x="541" y="1393"/>
                  </a:lnTo>
                  <a:lnTo>
                    <a:pt x="545" y="1367"/>
                  </a:lnTo>
                  <a:lnTo>
                    <a:pt x="545" y="1365"/>
                  </a:lnTo>
                  <a:lnTo>
                    <a:pt x="549" y="1351"/>
                  </a:lnTo>
                  <a:lnTo>
                    <a:pt x="549" y="1351"/>
                  </a:lnTo>
                  <a:lnTo>
                    <a:pt x="555" y="1310"/>
                  </a:lnTo>
                  <a:lnTo>
                    <a:pt x="555" y="1308"/>
                  </a:lnTo>
                  <a:lnTo>
                    <a:pt x="559" y="1294"/>
                  </a:lnTo>
                  <a:lnTo>
                    <a:pt x="559" y="1294"/>
                  </a:lnTo>
                  <a:lnTo>
                    <a:pt x="561" y="1280"/>
                  </a:lnTo>
                  <a:lnTo>
                    <a:pt x="565" y="1252"/>
                  </a:lnTo>
                  <a:lnTo>
                    <a:pt x="565" y="1250"/>
                  </a:lnTo>
                  <a:lnTo>
                    <a:pt x="569" y="1236"/>
                  </a:lnTo>
                  <a:lnTo>
                    <a:pt x="569" y="1236"/>
                  </a:lnTo>
                  <a:lnTo>
                    <a:pt x="573" y="1210"/>
                  </a:lnTo>
                  <a:lnTo>
                    <a:pt x="575" y="1194"/>
                  </a:lnTo>
                  <a:lnTo>
                    <a:pt x="575" y="1192"/>
                  </a:lnTo>
                  <a:lnTo>
                    <a:pt x="579" y="1178"/>
                  </a:lnTo>
                  <a:lnTo>
                    <a:pt x="579" y="1178"/>
                  </a:lnTo>
                  <a:lnTo>
                    <a:pt x="581" y="1166"/>
                  </a:lnTo>
                  <a:lnTo>
                    <a:pt x="583" y="1150"/>
                  </a:lnTo>
                  <a:lnTo>
                    <a:pt x="583" y="1148"/>
                  </a:lnTo>
                  <a:lnTo>
                    <a:pt x="587" y="1134"/>
                  </a:lnTo>
                  <a:lnTo>
                    <a:pt x="587" y="1134"/>
                  </a:lnTo>
                  <a:lnTo>
                    <a:pt x="591" y="1106"/>
                  </a:lnTo>
                  <a:lnTo>
                    <a:pt x="593" y="1090"/>
                  </a:lnTo>
                  <a:lnTo>
                    <a:pt x="593" y="1088"/>
                  </a:lnTo>
                  <a:lnTo>
                    <a:pt x="597" y="1074"/>
                  </a:lnTo>
                  <a:lnTo>
                    <a:pt x="597" y="1074"/>
                  </a:lnTo>
                  <a:lnTo>
                    <a:pt x="599" y="1060"/>
                  </a:lnTo>
                  <a:lnTo>
                    <a:pt x="601" y="1046"/>
                  </a:lnTo>
                  <a:lnTo>
                    <a:pt x="601" y="1044"/>
                  </a:lnTo>
                  <a:lnTo>
                    <a:pt x="605" y="1028"/>
                  </a:lnTo>
                  <a:lnTo>
                    <a:pt x="605" y="1028"/>
                  </a:lnTo>
                  <a:lnTo>
                    <a:pt x="607" y="1014"/>
                  </a:lnTo>
                  <a:lnTo>
                    <a:pt x="609" y="1000"/>
                  </a:lnTo>
                  <a:lnTo>
                    <a:pt x="611" y="984"/>
                  </a:lnTo>
                  <a:lnTo>
                    <a:pt x="611" y="982"/>
                  </a:lnTo>
                  <a:lnTo>
                    <a:pt x="615" y="966"/>
                  </a:lnTo>
                  <a:lnTo>
                    <a:pt x="615" y="966"/>
                  </a:lnTo>
                  <a:lnTo>
                    <a:pt x="619" y="938"/>
                  </a:lnTo>
                  <a:lnTo>
                    <a:pt x="619" y="936"/>
                  </a:lnTo>
                  <a:lnTo>
                    <a:pt x="623" y="920"/>
                  </a:lnTo>
                  <a:lnTo>
                    <a:pt x="623" y="920"/>
                  </a:lnTo>
                  <a:lnTo>
                    <a:pt x="629" y="874"/>
                  </a:lnTo>
                  <a:lnTo>
                    <a:pt x="629" y="871"/>
                  </a:lnTo>
                  <a:lnTo>
                    <a:pt x="635" y="839"/>
                  </a:lnTo>
                  <a:lnTo>
                    <a:pt x="635" y="839"/>
                  </a:lnTo>
                  <a:lnTo>
                    <a:pt x="639" y="809"/>
                  </a:lnTo>
                  <a:lnTo>
                    <a:pt x="639" y="807"/>
                  </a:lnTo>
                  <a:lnTo>
                    <a:pt x="643" y="791"/>
                  </a:lnTo>
                  <a:lnTo>
                    <a:pt x="643" y="791"/>
                  </a:lnTo>
                  <a:lnTo>
                    <a:pt x="647" y="761"/>
                  </a:lnTo>
                  <a:lnTo>
                    <a:pt x="647" y="759"/>
                  </a:lnTo>
                  <a:lnTo>
                    <a:pt x="651" y="743"/>
                  </a:lnTo>
                  <a:lnTo>
                    <a:pt x="651" y="743"/>
                  </a:lnTo>
                  <a:lnTo>
                    <a:pt x="655" y="713"/>
                  </a:lnTo>
                  <a:lnTo>
                    <a:pt x="657" y="695"/>
                  </a:lnTo>
                  <a:lnTo>
                    <a:pt x="657" y="693"/>
                  </a:lnTo>
                  <a:lnTo>
                    <a:pt x="661" y="677"/>
                  </a:lnTo>
                  <a:lnTo>
                    <a:pt x="661" y="677"/>
                  </a:lnTo>
                  <a:lnTo>
                    <a:pt x="663" y="663"/>
                  </a:lnTo>
                  <a:lnTo>
                    <a:pt x="665" y="645"/>
                  </a:lnTo>
                  <a:lnTo>
                    <a:pt x="665" y="643"/>
                  </a:lnTo>
                  <a:lnTo>
                    <a:pt x="669" y="627"/>
                  </a:lnTo>
                  <a:lnTo>
                    <a:pt x="669" y="627"/>
                  </a:lnTo>
                  <a:lnTo>
                    <a:pt x="671" y="613"/>
                  </a:lnTo>
                  <a:lnTo>
                    <a:pt x="673" y="595"/>
                  </a:lnTo>
                  <a:lnTo>
                    <a:pt x="679" y="561"/>
                  </a:lnTo>
                  <a:lnTo>
                    <a:pt x="681" y="545"/>
                  </a:lnTo>
                  <a:lnTo>
                    <a:pt x="683" y="527"/>
                  </a:lnTo>
                  <a:lnTo>
                    <a:pt x="683" y="525"/>
                  </a:lnTo>
                  <a:lnTo>
                    <a:pt x="687" y="507"/>
                  </a:lnTo>
                  <a:lnTo>
                    <a:pt x="687" y="507"/>
                  </a:lnTo>
                  <a:lnTo>
                    <a:pt x="689" y="493"/>
                  </a:lnTo>
                  <a:lnTo>
                    <a:pt x="691" y="475"/>
                  </a:lnTo>
                  <a:lnTo>
                    <a:pt x="693" y="459"/>
                  </a:lnTo>
                  <a:lnTo>
                    <a:pt x="699" y="423"/>
                  </a:lnTo>
                  <a:lnTo>
                    <a:pt x="701" y="406"/>
                  </a:lnTo>
                  <a:lnTo>
                    <a:pt x="701" y="404"/>
                  </a:lnTo>
                  <a:lnTo>
                    <a:pt x="705" y="386"/>
                  </a:lnTo>
                  <a:lnTo>
                    <a:pt x="705" y="386"/>
                  </a:lnTo>
                  <a:lnTo>
                    <a:pt x="711" y="334"/>
                  </a:lnTo>
                  <a:lnTo>
                    <a:pt x="711" y="332"/>
                  </a:lnTo>
                  <a:lnTo>
                    <a:pt x="715" y="314"/>
                  </a:lnTo>
                  <a:lnTo>
                    <a:pt x="715" y="314"/>
                  </a:lnTo>
                  <a:lnTo>
                    <a:pt x="721" y="262"/>
                  </a:lnTo>
                  <a:lnTo>
                    <a:pt x="721" y="260"/>
                  </a:lnTo>
                  <a:lnTo>
                    <a:pt x="725" y="242"/>
                  </a:lnTo>
                  <a:lnTo>
                    <a:pt x="725" y="242"/>
                  </a:lnTo>
                  <a:lnTo>
                    <a:pt x="729" y="208"/>
                  </a:lnTo>
                  <a:lnTo>
                    <a:pt x="729" y="206"/>
                  </a:lnTo>
                  <a:lnTo>
                    <a:pt x="733" y="188"/>
                  </a:lnTo>
                  <a:lnTo>
                    <a:pt x="733" y="188"/>
                  </a:lnTo>
                  <a:lnTo>
                    <a:pt x="737" y="154"/>
                  </a:lnTo>
                  <a:lnTo>
                    <a:pt x="743" y="116"/>
                  </a:lnTo>
                  <a:lnTo>
                    <a:pt x="747" y="80"/>
                  </a:lnTo>
                  <a:lnTo>
                    <a:pt x="747" y="78"/>
                  </a:lnTo>
                  <a:lnTo>
                    <a:pt x="751" y="60"/>
                  </a:lnTo>
                  <a:lnTo>
                    <a:pt x="751" y="60"/>
                  </a:lnTo>
                  <a:lnTo>
                    <a:pt x="753" y="42"/>
                  </a:lnTo>
                  <a:lnTo>
                    <a:pt x="755" y="24"/>
                  </a:lnTo>
                  <a:lnTo>
                    <a:pt x="757" y="4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7F00"/>
            </a:solidFill>
            <a:ln w="0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56" name="Freeform 117"/>
            <p:cNvSpPr>
              <a:spLocks/>
            </p:cNvSpPr>
            <p:nvPr/>
          </p:nvSpPr>
          <p:spPr bwMode="auto">
            <a:xfrm>
              <a:off x="17463" y="2557463"/>
              <a:ext cx="1241425" cy="3748088"/>
            </a:xfrm>
            <a:custGeom>
              <a:avLst/>
              <a:gdLst>
                <a:gd name="T0" fmla="*/ 36 w 782"/>
                <a:gd name="T1" fmla="*/ 118 h 2361"/>
                <a:gd name="T2" fmla="*/ 52 w 782"/>
                <a:gd name="T3" fmla="*/ 230 h 2361"/>
                <a:gd name="T4" fmla="*/ 78 w 782"/>
                <a:gd name="T5" fmla="*/ 385 h 2361"/>
                <a:gd name="T6" fmla="*/ 94 w 782"/>
                <a:gd name="T7" fmla="*/ 463 h 2361"/>
                <a:gd name="T8" fmla="*/ 106 w 782"/>
                <a:gd name="T9" fmla="*/ 553 h 2361"/>
                <a:gd name="T10" fmla="*/ 126 w 782"/>
                <a:gd name="T11" fmla="*/ 655 h 2361"/>
                <a:gd name="T12" fmla="*/ 142 w 782"/>
                <a:gd name="T13" fmla="*/ 754 h 2361"/>
                <a:gd name="T14" fmla="*/ 160 w 782"/>
                <a:gd name="T15" fmla="*/ 846 h 2361"/>
                <a:gd name="T16" fmla="*/ 170 w 782"/>
                <a:gd name="T17" fmla="*/ 902 h 2361"/>
                <a:gd name="T18" fmla="*/ 192 w 782"/>
                <a:gd name="T19" fmla="*/ 1004 h 2361"/>
                <a:gd name="T20" fmla="*/ 206 w 782"/>
                <a:gd name="T21" fmla="*/ 1078 h 2361"/>
                <a:gd name="T22" fmla="*/ 224 w 782"/>
                <a:gd name="T23" fmla="*/ 1165 h 2361"/>
                <a:gd name="T24" fmla="*/ 243 w 782"/>
                <a:gd name="T25" fmla="*/ 1247 h 2361"/>
                <a:gd name="T26" fmla="*/ 271 w 782"/>
                <a:gd name="T27" fmla="*/ 1369 h 2361"/>
                <a:gd name="T28" fmla="*/ 285 w 782"/>
                <a:gd name="T29" fmla="*/ 1423 h 2361"/>
                <a:gd name="T30" fmla="*/ 313 w 782"/>
                <a:gd name="T31" fmla="*/ 1535 h 2361"/>
                <a:gd name="T32" fmla="*/ 343 w 782"/>
                <a:gd name="T33" fmla="*/ 1652 h 2361"/>
                <a:gd name="T34" fmla="*/ 373 w 782"/>
                <a:gd name="T35" fmla="*/ 1756 h 2361"/>
                <a:gd name="T36" fmla="*/ 401 w 782"/>
                <a:gd name="T37" fmla="*/ 1844 h 2361"/>
                <a:gd name="T38" fmla="*/ 423 w 782"/>
                <a:gd name="T39" fmla="*/ 1906 h 2361"/>
                <a:gd name="T40" fmla="*/ 437 w 782"/>
                <a:gd name="T41" fmla="*/ 1948 h 2361"/>
                <a:gd name="T42" fmla="*/ 455 w 782"/>
                <a:gd name="T43" fmla="*/ 1996 h 2361"/>
                <a:gd name="T44" fmla="*/ 473 w 782"/>
                <a:gd name="T45" fmla="*/ 2040 h 2361"/>
                <a:gd name="T46" fmla="*/ 495 w 782"/>
                <a:gd name="T47" fmla="*/ 2089 h 2361"/>
                <a:gd name="T48" fmla="*/ 515 w 782"/>
                <a:gd name="T49" fmla="*/ 2131 h 2361"/>
                <a:gd name="T50" fmla="*/ 527 w 782"/>
                <a:gd name="T51" fmla="*/ 2157 h 2361"/>
                <a:gd name="T52" fmla="*/ 551 w 782"/>
                <a:gd name="T53" fmla="*/ 2199 h 2361"/>
                <a:gd name="T54" fmla="*/ 591 w 782"/>
                <a:gd name="T55" fmla="*/ 2261 h 2361"/>
                <a:gd name="T56" fmla="*/ 629 w 782"/>
                <a:gd name="T57" fmla="*/ 2305 h 2361"/>
                <a:gd name="T58" fmla="*/ 675 w 782"/>
                <a:gd name="T59" fmla="*/ 2337 h 2361"/>
                <a:gd name="T60" fmla="*/ 714 w 782"/>
                <a:gd name="T61" fmla="*/ 2351 h 2361"/>
                <a:gd name="T62" fmla="*/ 770 w 782"/>
                <a:gd name="T63" fmla="*/ 2345 h 2361"/>
                <a:gd name="T64" fmla="*/ 675 w 782"/>
                <a:gd name="T65" fmla="*/ 2357 h 2361"/>
                <a:gd name="T66" fmla="*/ 641 w 782"/>
                <a:gd name="T67" fmla="*/ 2337 h 2361"/>
                <a:gd name="T68" fmla="*/ 603 w 782"/>
                <a:gd name="T69" fmla="*/ 2301 h 2361"/>
                <a:gd name="T70" fmla="*/ 583 w 782"/>
                <a:gd name="T71" fmla="*/ 2277 h 2361"/>
                <a:gd name="T72" fmla="*/ 561 w 782"/>
                <a:gd name="T73" fmla="*/ 2249 h 2361"/>
                <a:gd name="T74" fmla="*/ 543 w 782"/>
                <a:gd name="T75" fmla="*/ 2219 h 2361"/>
                <a:gd name="T76" fmla="*/ 519 w 782"/>
                <a:gd name="T77" fmla="*/ 2177 h 2361"/>
                <a:gd name="T78" fmla="*/ 503 w 782"/>
                <a:gd name="T79" fmla="*/ 2145 h 2361"/>
                <a:gd name="T80" fmla="*/ 493 w 782"/>
                <a:gd name="T81" fmla="*/ 2123 h 2361"/>
                <a:gd name="T82" fmla="*/ 467 w 782"/>
                <a:gd name="T83" fmla="*/ 2068 h 2361"/>
                <a:gd name="T84" fmla="*/ 447 w 782"/>
                <a:gd name="T85" fmla="*/ 2022 h 2361"/>
                <a:gd name="T86" fmla="*/ 433 w 782"/>
                <a:gd name="T87" fmla="*/ 1984 h 2361"/>
                <a:gd name="T88" fmla="*/ 415 w 782"/>
                <a:gd name="T89" fmla="*/ 1934 h 2361"/>
                <a:gd name="T90" fmla="*/ 397 w 782"/>
                <a:gd name="T91" fmla="*/ 1882 h 2361"/>
                <a:gd name="T92" fmla="*/ 381 w 782"/>
                <a:gd name="T93" fmla="*/ 1836 h 2361"/>
                <a:gd name="T94" fmla="*/ 357 w 782"/>
                <a:gd name="T95" fmla="*/ 1762 h 2361"/>
                <a:gd name="T96" fmla="*/ 339 w 782"/>
                <a:gd name="T97" fmla="*/ 1700 h 2361"/>
                <a:gd name="T98" fmla="*/ 325 w 782"/>
                <a:gd name="T99" fmla="*/ 1648 h 2361"/>
                <a:gd name="T100" fmla="*/ 307 w 782"/>
                <a:gd name="T101" fmla="*/ 1581 h 2361"/>
                <a:gd name="T102" fmla="*/ 287 w 782"/>
                <a:gd name="T103" fmla="*/ 1501 h 2361"/>
                <a:gd name="T104" fmla="*/ 265 w 782"/>
                <a:gd name="T105" fmla="*/ 1417 h 2361"/>
                <a:gd name="T106" fmla="*/ 243 w 782"/>
                <a:gd name="T107" fmla="*/ 1319 h 2361"/>
                <a:gd name="T108" fmla="*/ 212 w 782"/>
                <a:gd name="T109" fmla="*/ 1183 h 2361"/>
                <a:gd name="T110" fmla="*/ 194 w 782"/>
                <a:gd name="T111" fmla="*/ 1096 h 2361"/>
                <a:gd name="T112" fmla="*/ 176 w 782"/>
                <a:gd name="T113" fmla="*/ 1008 h 2361"/>
                <a:gd name="T114" fmla="*/ 144 w 782"/>
                <a:gd name="T115" fmla="*/ 850 h 2361"/>
                <a:gd name="T116" fmla="*/ 108 w 782"/>
                <a:gd name="T117" fmla="*/ 657 h 2361"/>
                <a:gd name="T118" fmla="*/ 84 w 782"/>
                <a:gd name="T119" fmla="*/ 511 h 2361"/>
                <a:gd name="T120" fmla="*/ 52 w 782"/>
                <a:gd name="T121" fmla="*/ 329 h 2361"/>
                <a:gd name="T122" fmla="*/ 14 w 782"/>
                <a:gd name="T123" fmla="*/ 88 h 2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2" h="2361">
                  <a:moveTo>
                    <a:pt x="16" y="0"/>
                  </a:moveTo>
                  <a:lnTo>
                    <a:pt x="20" y="16"/>
                  </a:lnTo>
                  <a:lnTo>
                    <a:pt x="22" y="18"/>
                  </a:lnTo>
                  <a:lnTo>
                    <a:pt x="24" y="36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30" y="86"/>
                  </a:lnTo>
                  <a:lnTo>
                    <a:pt x="32" y="86"/>
                  </a:lnTo>
                  <a:lnTo>
                    <a:pt x="36" y="118"/>
                  </a:lnTo>
                  <a:lnTo>
                    <a:pt x="34" y="118"/>
                  </a:lnTo>
                  <a:lnTo>
                    <a:pt x="38" y="132"/>
                  </a:lnTo>
                  <a:lnTo>
                    <a:pt x="40" y="134"/>
                  </a:lnTo>
                  <a:lnTo>
                    <a:pt x="44" y="166"/>
                  </a:lnTo>
                  <a:lnTo>
                    <a:pt x="42" y="166"/>
                  </a:lnTo>
                  <a:lnTo>
                    <a:pt x="46" y="180"/>
                  </a:lnTo>
                  <a:lnTo>
                    <a:pt x="48" y="182"/>
                  </a:lnTo>
                  <a:lnTo>
                    <a:pt x="54" y="230"/>
                  </a:lnTo>
                  <a:lnTo>
                    <a:pt x="52" y="230"/>
                  </a:lnTo>
                  <a:lnTo>
                    <a:pt x="56" y="244"/>
                  </a:lnTo>
                  <a:lnTo>
                    <a:pt x="58" y="247"/>
                  </a:lnTo>
                  <a:lnTo>
                    <a:pt x="62" y="279"/>
                  </a:lnTo>
                  <a:lnTo>
                    <a:pt x="60" y="279"/>
                  </a:lnTo>
                  <a:lnTo>
                    <a:pt x="64" y="293"/>
                  </a:lnTo>
                  <a:lnTo>
                    <a:pt x="66" y="295"/>
                  </a:lnTo>
                  <a:lnTo>
                    <a:pt x="70" y="327"/>
                  </a:lnTo>
                  <a:lnTo>
                    <a:pt x="68" y="327"/>
                  </a:lnTo>
                  <a:lnTo>
                    <a:pt x="78" y="385"/>
                  </a:lnTo>
                  <a:lnTo>
                    <a:pt x="78" y="385"/>
                  </a:lnTo>
                  <a:lnTo>
                    <a:pt x="82" y="401"/>
                  </a:lnTo>
                  <a:lnTo>
                    <a:pt x="84" y="403"/>
                  </a:lnTo>
                  <a:lnTo>
                    <a:pt x="86" y="419"/>
                  </a:lnTo>
                  <a:lnTo>
                    <a:pt x="88" y="433"/>
                  </a:lnTo>
                  <a:lnTo>
                    <a:pt x="90" y="449"/>
                  </a:lnTo>
                  <a:lnTo>
                    <a:pt x="88" y="449"/>
                  </a:lnTo>
                  <a:lnTo>
                    <a:pt x="92" y="461"/>
                  </a:lnTo>
                  <a:lnTo>
                    <a:pt x="94" y="463"/>
                  </a:lnTo>
                  <a:lnTo>
                    <a:pt x="96" y="479"/>
                  </a:lnTo>
                  <a:lnTo>
                    <a:pt x="98" y="493"/>
                  </a:lnTo>
                  <a:lnTo>
                    <a:pt x="96" y="493"/>
                  </a:lnTo>
                  <a:lnTo>
                    <a:pt x="100" y="507"/>
                  </a:lnTo>
                  <a:lnTo>
                    <a:pt x="102" y="509"/>
                  </a:lnTo>
                  <a:lnTo>
                    <a:pt x="104" y="523"/>
                  </a:lnTo>
                  <a:lnTo>
                    <a:pt x="106" y="539"/>
                  </a:lnTo>
                  <a:lnTo>
                    <a:pt x="108" y="553"/>
                  </a:lnTo>
                  <a:lnTo>
                    <a:pt x="106" y="553"/>
                  </a:lnTo>
                  <a:lnTo>
                    <a:pt x="110" y="565"/>
                  </a:lnTo>
                  <a:lnTo>
                    <a:pt x="112" y="567"/>
                  </a:lnTo>
                  <a:lnTo>
                    <a:pt x="114" y="583"/>
                  </a:lnTo>
                  <a:lnTo>
                    <a:pt x="118" y="611"/>
                  </a:lnTo>
                  <a:lnTo>
                    <a:pt x="116" y="611"/>
                  </a:lnTo>
                  <a:lnTo>
                    <a:pt x="120" y="623"/>
                  </a:lnTo>
                  <a:lnTo>
                    <a:pt x="122" y="625"/>
                  </a:lnTo>
                  <a:lnTo>
                    <a:pt x="124" y="639"/>
                  </a:lnTo>
                  <a:lnTo>
                    <a:pt x="126" y="655"/>
                  </a:lnTo>
                  <a:lnTo>
                    <a:pt x="124" y="655"/>
                  </a:lnTo>
                  <a:lnTo>
                    <a:pt x="128" y="667"/>
                  </a:lnTo>
                  <a:lnTo>
                    <a:pt x="130" y="669"/>
                  </a:lnTo>
                  <a:lnTo>
                    <a:pt x="136" y="712"/>
                  </a:lnTo>
                  <a:lnTo>
                    <a:pt x="134" y="712"/>
                  </a:lnTo>
                  <a:lnTo>
                    <a:pt x="138" y="724"/>
                  </a:lnTo>
                  <a:lnTo>
                    <a:pt x="140" y="726"/>
                  </a:lnTo>
                  <a:lnTo>
                    <a:pt x="144" y="754"/>
                  </a:lnTo>
                  <a:lnTo>
                    <a:pt x="142" y="754"/>
                  </a:lnTo>
                  <a:lnTo>
                    <a:pt x="146" y="766"/>
                  </a:lnTo>
                  <a:lnTo>
                    <a:pt x="146" y="768"/>
                  </a:lnTo>
                  <a:lnTo>
                    <a:pt x="148" y="780"/>
                  </a:lnTo>
                  <a:lnTo>
                    <a:pt x="150" y="780"/>
                  </a:lnTo>
                  <a:lnTo>
                    <a:pt x="154" y="808"/>
                  </a:lnTo>
                  <a:lnTo>
                    <a:pt x="152" y="808"/>
                  </a:lnTo>
                  <a:lnTo>
                    <a:pt x="158" y="834"/>
                  </a:lnTo>
                  <a:lnTo>
                    <a:pt x="158" y="836"/>
                  </a:lnTo>
                  <a:lnTo>
                    <a:pt x="160" y="846"/>
                  </a:lnTo>
                  <a:lnTo>
                    <a:pt x="160" y="846"/>
                  </a:lnTo>
                  <a:lnTo>
                    <a:pt x="164" y="860"/>
                  </a:lnTo>
                  <a:lnTo>
                    <a:pt x="166" y="862"/>
                  </a:lnTo>
                  <a:lnTo>
                    <a:pt x="168" y="876"/>
                  </a:lnTo>
                  <a:lnTo>
                    <a:pt x="166" y="876"/>
                  </a:lnTo>
                  <a:lnTo>
                    <a:pt x="168" y="888"/>
                  </a:lnTo>
                  <a:lnTo>
                    <a:pt x="170" y="888"/>
                  </a:lnTo>
                  <a:lnTo>
                    <a:pt x="172" y="902"/>
                  </a:lnTo>
                  <a:lnTo>
                    <a:pt x="170" y="902"/>
                  </a:lnTo>
                  <a:lnTo>
                    <a:pt x="174" y="914"/>
                  </a:lnTo>
                  <a:lnTo>
                    <a:pt x="174" y="916"/>
                  </a:lnTo>
                  <a:lnTo>
                    <a:pt x="178" y="938"/>
                  </a:lnTo>
                  <a:lnTo>
                    <a:pt x="178" y="938"/>
                  </a:lnTo>
                  <a:lnTo>
                    <a:pt x="182" y="952"/>
                  </a:lnTo>
                  <a:lnTo>
                    <a:pt x="182" y="954"/>
                  </a:lnTo>
                  <a:lnTo>
                    <a:pt x="188" y="990"/>
                  </a:lnTo>
                  <a:lnTo>
                    <a:pt x="188" y="990"/>
                  </a:lnTo>
                  <a:lnTo>
                    <a:pt x="192" y="1004"/>
                  </a:lnTo>
                  <a:lnTo>
                    <a:pt x="192" y="1006"/>
                  </a:lnTo>
                  <a:lnTo>
                    <a:pt x="196" y="1030"/>
                  </a:lnTo>
                  <a:lnTo>
                    <a:pt x="198" y="1030"/>
                  </a:lnTo>
                  <a:lnTo>
                    <a:pt x="200" y="1044"/>
                  </a:lnTo>
                  <a:lnTo>
                    <a:pt x="198" y="1044"/>
                  </a:lnTo>
                  <a:lnTo>
                    <a:pt x="202" y="1054"/>
                  </a:lnTo>
                  <a:lnTo>
                    <a:pt x="202" y="1056"/>
                  </a:lnTo>
                  <a:lnTo>
                    <a:pt x="206" y="1078"/>
                  </a:lnTo>
                  <a:lnTo>
                    <a:pt x="206" y="1078"/>
                  </a:lnTo>
                  <a:lnTo>
                    <a:pt x="210" y="1090"/>
                  </a:lnTo>
                  <a:lnTo>
                    <a:pt x="212" y="1092"/>
                  </a:lnTo>
                  <a:lnTo>
                    <a:pt x="214" y="1106"/>
                  </a:lnTo>
                  <a:lnTo>
                    <a:pt x="212" y="1106"/>
                  </a:lnTo>
                  <a:lnTo>
                    <a:pt x="216" y="1128"/>
                  </a:lnTo>
                  <a:lnTo>
                    <a:pt x="216" y="1128"/>
                  </a:lnTo>
                  <a:lnTo>
                    <a:pt x="220" y="1140"/>
                  </a:lnTo>
                  <a:lnTo>
                    <a:pt x="220" y="1142"/>
                  </a:lnTo>
                  <a:lnTo>
                    <a:pt x="224" y="1165"/>
                  </a:lnTo>
                  <a:lnTo>
                    <a:pt x="224" y="1165"/>
                  </a:lnTo>
                  <a:lnTo>
                    <a:pt x="228" y="1177"/>
                  </a:lnTo>
                  <a:lnTo>
                    <a:pt x="228" y="1179"/>
                  </a:lnTo>
                  <a:lnTo>
                    <a:pt x="230" y="1191"/>
                  </a:lnTo>
                  <a:lnTo>
                    <a:pt x="234" y="1211"/>
                  </a:lnTo>
                  <a:lnTo>
                    <a:pt x="234" y="1211"/>
                  </a:lnTo>
                  <a:lnTo>
                    <a:pt x="238" y="1223"/>
                  </a:lnTo>
                  <a:lnTo>
                    <a:pt x="238" y="1225"/>
                  </a:lnTo>
                  <a:lnTo>
                    <a:pt x="243" y="1247"/>
                  </a:lnTo>
                  <a:lnTo>
                    <a:pt x="243" y="1247"/>
                  </a:lnTo>
                  <a:lnTo>
                    <a:pt x="245" y="1257"/>
                  </a:lnTo>
                  <a:lnTo>
                    <a:pt x="253" y="1293"/>
                  </a:lnTo>
                  <a:lnTo>
                    <a:pt x="259" y="1315"/>
                  </a:lnTo>
                  <a:lnTo>
                    <a:pt x="261" y="1325"/>
                  </a:lnTo>
                  <a:lnTo>
                    <a:pt x="261" y="1327"/>
                  </a:lnTo>
                  <a:lnTo>
                    <a:pt x="263" y="1337"/>
                  </a:lnTo>
                  <a:lnTo>
                    <a:pt x="263" y="1337"/>
                  </a:lnTo>
                  <a:lnTo>
                    <a:pt x="271" y="1369"/>
                  </a:lnTo>
                  <a:lnTo>
                    <a:pt x="271" y="1371"/>
                  </a:lnTo>
                  <a:lnTo>
                    <a:pt x="273" y="1381"/>
                  </a:lnTo>
                  <a:lnTo>
                    <a:pt x="273" y="1381"/>
                  </a:lnTo>
                  <a:lnTo>
                    <a:pt x="277" y="1391"/>
                  </a:lnTo>
                  <a:lnTo>
                    <a:pt x="279" y="1401"/>
                  </a:lnTo>
                  <a:lnTo>
                    <a:pt x="279" y="1403"/>
                  </a:lnTo>
                  <a:lnTo>
                    <a:pt x="281" y="1413"/>
                  </a:lnTo>
                  <a:lnTo>
                    <a:pt x="281" y="1413"/>
                  </a:lnTo>
                  <a:lnTo>
                    <a:pt x="285" y="1423"/>
                  </a:lnTo>
                  <a:lnTo>
                    <a:pt x="287" y="1433"/>
                  </a:lnTo>
                  <a:lnTo>
                    <a:pt x="287" y="1435"/>
                  </a:lnTo>
                  <a:lnTo>
                    <a:pt x="289" y="1445"/>
                  </a:lnTo>
                  <a:lnTo>
                    <a:pt x="289" y="1445"/>
                  </a:lnTo>
                  <a:lnTo>
                    <a:pt x="295" y="1465"/>
                  </a:lnTo>
                  <a:lnTo>
                    <a:pt x="299" y="1485"/>
                  </a:lnTo>
                  <a:lnTo>
                    <a:pt x="303" y="1495"/>
                  </a:lnTo>
                  <a:lnTo>
                    <a:pt x="309" y="1525"/>
                  </a:lnTo>
                  <a:lnTo>
                    <a:pt x="313" y="1535"/>
                  </a:lnTo>
                  <a:lnTo>
                    <a:pt x="319" y="1565"/>
                  </a:lnTo>
                  <a:lnTo>
                    <a:pt x="323" y="1575"/>
                  </a:lnTo>
                  <a:lnTo>
                    <a:pt x="325" y="1585"/>
                  </a:lnTo>
                  <a:lnTo>
                    <a:pt x="327" y="1593"/>
                  </a:lnTo>
                  <a:lnTo>
                    <a:pt x="331" y="1603"/>
                  </a:lnTo>
                  <a:lnTo>
                    <a:pt x="335" y="1624"/>
                  </a:lnTo>
                  <a:lnTo>
                    <a:pt x="337" y="1632"/>
                  </a:lnTo>
                  <a:lnTo>
                    <a:pt x="341" y="1642"/>
                  </a:lnTo>
                  <a:lnTo>
                    <a:pt x="343" y="1652"/>
                  </a:lnTo>
                  <a:lnTo>
                    <a:pt x="345" y="1660"/>
                  </a:lnTo>
                  <a:lnTo>
                    <a:pt x="349" y="1670"/>
                  </a:lnTo>
                  <a:lnTo>
                    <a:pt x="351" y="1678"/>
                  </a:lnTo>
                  <a:lnTo>
                    <a:pt x="353" y="1688"/>
                  </a:lnTo>
                  <a:lnTo>
                    <a:pt x="355" y="1696"/>
                  </a:lnTo>
                  <a:lnTo>
                    <a:pt x="361" y="1714"/>
                  </a:lnTo>
                  <a:lnTo>
                    <a:pt x="363" y="1722"/>
                  </a:lnTo>
                  <a:lnTo>
                    <a:pt x="367" y="1732"/>
                  </a:lnTo>
                  <a:lnTo>
                    <a:pt x="373" y="1756"/>
                  </a:lnTo>
                  <a:lnTo>
                    <a:pt x="379" y="1774"/>
                  </a:lnTo>
                  <a:lnTo>
                    <a:pt x="381" y="1780"/>
                  </a:lnTo>
                  <a:lnTo>
                    <a:pt x="381" y="1780"/>
                  </a:lnTo>
                  <a:lnTo>
                    <a:pt x="385" y="1788"/>
                  </a:lnTo>
                  <a:lnTo>
                    <a:pt x="385" y="1790"/>
                  </a:lnTo>
                  <a:lnTo>
                    <a:pt x="389" y="1806"/>
                  </a:lnTo>
                  <a:lnTo>
                    <a:pt x="397" y="1830"/>
                  </a:lnTo>
                  <a:lnTo>
                    <a:pt x="401" y="1844"/>
                  </a:lnTo>
                  <a:lnTo>
                    <a:pt x="401" y="1844"/>
                  </a:lnTo>
                  <a:lnTo>
                    <a:pt x="405" y="1852"/>
                  </a:lnTo>
                  <a:lnTo>
                    <a:pt x="405" y="1854"/>
                  </a:lnTo>
                  <a:lnTo>
                    <a:pt x="409" y="1868"/>
                  </a:lnTo>
                  <a:lnTo>
                    <a:pt x="409" y="1868"/>
                  </a:lnTo>
                  <a:lnTo>
                    <a:pt x="413" y="1876"/>
                  </a:lnTo>
                  <a:lnTo>
                    <a:pt x="413" y="1878"/>
                  </a:lnTo>
                  <a:lnTo>
                    <a:pt x="419" y="1898"/>
                  </a:lnTo>
                  <a:lnTo>
                    <a:pt x="419" y="1898"/>
                  </a:lnTo>
                  <a:lnTo>
                    <a:pt x="423" y="1906"/>
                  </a:lnTo>
                  <a:lnTo>
                    <a:pt x="423" y="1908"/>
                  </a:lnTo>
                  <a:lnTo>
                    <a:pt x="425" y="1914"/>
                  </a:lnTo>
                  <a:lnTo>
                    <a:pt x="427" y="1920"/>
                  </a:lnTo>
                  <a:lnTo>
                    <a:pt x="427" y="1920"/>
                  </a:lnTo>
                  <a:lnTo>
                    <a:pt x="431" y="1926"/>
                  </a:lnTo>
                  <a:lnTo>
                    <a:pt x="431" y="1928"/>
                  </a:lnTo>
                  <a:lnTo>
                    <a:pt x="433" y="1936"/>
                  </a:lnTo>
                  <a:lnTo>
                    <a:pt x="437" y="1948"/>
                  </a:lnTo>
                  <a:lnTo>
                    <a:pt x="437" y="1948"/>
                  </a:lnTo>
                  <a:lnTo>
                    <a:pt x="441" y="1956"/>
                  </a:lnTo>
                  <a:lnTo>
                    <a:pt x="441" y="1958"/>
                  </a:lnTo>
                  <a:lnTo>
                    <a:pt x="445" y="1968"/>
                  </a:lnTo>
                  <a:lnTo>
                    <a:pt x="445" y="1968"/>
                  </a:lnTo>
                  <a:lnTo>
                    <a:pt x="449" y="1976"/>
                  </a:lnTo>
                  <a:lnTo>
                    <a:pt x="449" y="1978"/>
                  </a:lnTo>
                  <a:lnTo>
                    <a:pt x="453" y="1990"/>
                  </a:lnTo>
                  <a:lnTo>
                    <a:pt x="455" y="1996"/>
                  </a:lnTo>
                  <a:lnTo>
                    <a:pt x="455" y="1996"/>
                  </a:lnTo>
                  <a:lnTo>
                    <a:pt x="459" y="2002"/>
                  </a:lnTo>
                  <a:lnTo>
                    <a:pt x="459" y="2004"/>
                  </a:lnTo>
                  <a:lnTo>
                    <a:pt x="461" y="2010"/>
                  </a:lnTo>
                  <a:lnTo>
                    <a:pt x="463" y="2016"/>
                  </a:lnTo>
                  <a:lnTo>
                    <a:pt x="463" y="2016"/>
                  </a:lnTo>
                  <a:lnTo>
                    <a:pt x="467" y="2022"/>
                  </a:lnTo>
                  <a:lnTo>
                    <a:pt x="467" y="2024"/>
                  </a:lnTo>
                  <a:lnTo>
                    <a:pt x="473" y="2040"/>
                  </a:lnTo>
                  <a:lnTo>
                    <a:pt x="473" y="2040"/>
                  </a:lnTo>
                  <a:lnTo>
                    <a:pt x="477" y="2046"/>
                  </a:lnTo>
                  <a:lnTo>
                    <a:pt x="477" y="2048"/>
                  </a:lnTo>
                  <a:lnTo>
                    <a:pt x="481" y="2058"/>
                  </a:lnTo>
                  <a:lnTo>
                    <a:pt x="481" y="2058"/>
                  </a:lnTo>
                  <a:lnTo>
                    <a:pt x="485" y="2064"/>
                  </a:lnTo>
                  <a:lnTo>
                    <a:pt x="485" y="2066"/>
                  </a:lnTo>
                  <a:lnTo>
                    <a:pt x="489" y="2083"/>
                  </a:lnTo>
                  <a:lnTo>
                    <a:pt x="493" y="2085"/>
                  </a:lnTo>
                  <a:lnTo>
                    <a:pt x="495" y="2089"/>
                  </a:lnTo>
                  <a:lnTo>
                    <a:pt x="501" y="2105"/>
                  </a:lnTo>
                  <a:lnTo>
                    <a:pt x="501" y="2105"/>
                  </a:lnTo>
                  <a:lnTo>
                    <a:pt x="505" y="2111"/>
                  </a:lnTo>
                  <a:lnTo>
                    <a:pt x="507" y="2115"/>
                  </a:lnTo>
                  <a:lnTo>
                    <a:pt x="507" y="2117"/>
                  </a:lnTo>
                  <a:lnTo>
                    <a:pt x="509" y="2121"/>
                  </a:lnTo>
                  <a:lnTo>
                    <a:pt x="509" y="2121"/>
                  </a:lnTo>
                  <a:lnTo>
                    <a:pt x="513" y="2127"/>
                  </a:lnTo>
                  <a:lnTo>
                    <a:pt x="515" y="2131"/>
                  </a:lnTo>
                  <a:lnTo>
                    <a:pt x="515" y="2133"/>
                  </a:lnTo>
                  <a:lnTo>
                    <a:pt x="517" y="2137"/>
                  </a:lnTo>
                  <a:lnTo>
                    <a:pt x="517" y="2137"/>
                  </a:lnTo>
                  <a:lnTo>
                    <a:pt x="519" y="2141"/>
                  </a:lnTo>
                  <a:lnTo>
                    <a:pt x="519" y="2143"/>
                  </a:lnTo>
                  <a:lnTo>
                    <a:pt x="519" y="2147"/>
                  </a:lnTo>
                  <a:lnTo>
                    <a:pt x="523" y="2149"/>
                  </a:lnTo>
                  <a:lnTo>
                    <a:pt x="525" y="2153"/>
                  </a:lnTo>
                  <a:lnTo>
                    <a:pt x="527" y="2157"/>
                  </a:lnTo>
                  <a:lnTo>
                    <a:pt x="527" y="2157"/>
                  </a:lnTo>
                  <a:lnTo>
                    <a:pt x="529" y="2161"/>
                  </a:lnTo>
                  <a:lnTo>
                    <a:pt x="533" y="2167"/>
                  </a:lnTo>
                  <a:lnTo>
                    <a:pt x="535" y="2171"/>
                  </a:lnTo>
                  <a:lnTo>
                    <a:pt x="535" y="2173"/>
                  </a:lnTo>
                  <a:lnTo>
                    <a:pt x="537" y="2179"/>
                  </a:lnTo>
                  <a:lnTo>
                    <a:pt x="543" y="2185"/>
                  </a:lnTo>
                  <a:lnTo>
                    <a:pt x="545" y="2189"/>
                  </a:lnTo>
                  <a:lnTo>
                    <a:pt x="551" y="2199"/>
                  </a:lnTo>
                  <a:lnTo>
                    <a:pt x="557" y="2211"/>
                  </a:lnTo>
                  <a:lnTo>
                    <a:pt x="561" y="2215"/>
                  </a:lnTo>
                  <a:lnTo>
                    <a:pt x="565" y="2223"/>
                  </a:lnTo>
                  <a:lnTo>
                    <a:pt x="569" y="2227"/>
                  </a:lnTo>
                  <a:lnTo>
                    <a:pt x="575" y="2239"/>
                  </a:lnTo>
                  <a:lnTo>
                    <a:pt x="579" y="2243"/>
                  </a:lnTo>
                  <a:lnTo>
                    <a:pt x="581" y="2247"/>
                  </a:lnTo>
                  <a:lnTo>
                    <a:pt x="587" y="2253"/>
                  </a:lnTo>
                  <a:lnTo>
                    <a:pt x="591" y="2261"/>
                  </a:lnTo>
                  <a:lnTo>
                    <a:pt x="597" y="2267"/>
                  </a:lnTo>
                  <a:lnTo>
                    <a:pt x="599" y="2271"/>
                  </a:lnTo>
                  <a:lnTo>
                    <a:pt x="607" y="2279"/>
                  </a:lnTo>
                  <a:lnTo>
                    <a:pt x="609" y="2283"/>
                  </a:lnTo>
                  <a:lnTo>
                    <a:pt x="617" y="2291"/>
                  </a:lnTo>
                  <a:lnTo>
                    <a:pt x="619" y="2295"/>
                  </a:lnTo>
                  <a:lnTo>
                    <a:pt x="619" y="2295"/>
                  </a:lnTo>
                  <a:lnTo>
                    <a:pt x="625" y="2299"/>
                  </a:lnTo>
                  <a:lnTo>
                    <a:pt x="629" y="2305"/>
                  </a:lnTo>
                  <a:lnTo>
                    <a:pt x="631" y="2305"/>
                  </a:lnTo>
                  <a:lnTo>
                    <a:pt x="645" y="2319"/>
                  </a:lnTo>
                  <a:lnTo>
                    <a:pt x="651" y="2323"/>
                  </a:lnTo>
                  <a:lnTo>
                    <a:pt x="653" y="2325"/>
                  </a:lnTo>
                  <a:lnTo>
                    <a:pt x="657" y="2327"/>
                  </a:lnTo>
                  <a:lnTo>
                    <a:pt x="661" y="2329"/>
                  </a:lnTo>
                  <a:lnTo>
                    <a:pt x="663" y="2331"/>
                  </a:lnTo>
                  <a:lnTo>
                    <a:pt x="669" y="2335"/>
                  </a:lnTo>
                  <a:lnTo>
                    <a:pt x="675" y="2337"/>
                  </a:lnTo>
                  <a:lnTo>
                    <a:pt x="679" y="2341"/>
                  </a:lnTo>
                  <a:lnTo>
                    <a:pt x="687" y="2345"/>
                  </a:lnTo>
                  <a:lnTo>
                    <a:pt x="689" y="2345"/>
                  </a:lnTo>
                  <a:lnTo>
                    <a:pt x="693" y="2347"/>
                  </a:lnTo>
                  <a:lnTo>
                    <a:pt x="695" y="2347"/>
                  </a:lnTo>
                  <a:lnTo>
                    <a:pt x="699" y="2349"/>
                  </a:lnTo>
                  <a:lnTo>
                    <a:pt x="701" y="2349"/>
                  </a:lnTo>
                  <a:lnTo>
                    <a:pt x="707" y="2351"/>
                  </a:lnTo>
                  <a:lnTo>
                    <a:pt x="714" y="2351"/>
                  </a:lnTo>
                  <a:lnTo>
                    <a:pt x="718" y="2353"/>
                  </a:lnTo>
                  <a:lnTo>
                    <a:pt x="740" y="2353"/>
                  </a:lnTo>
                  <a:lnTo>
                    <a:pt x="746" y="2351"/>
                  </a:lnTo>
                  <a:lnTo>
                    <a:pt x="752" y="2351"/>
                  </a:lnTo>
                  <a:lnTo>
                    <a:pt x="764" y="2347"/>
                  </a:lnTo>
                  <a:lnTo>
                    <a:pt x="766" y="2347"/>
                  </a:lnTo>
                  <a:lnTo>
                    <a:pt x="768" y="2347"/>
                  </a:lnTo>
                  <a:lnTo>
                    <a:pt x="770" y="2345"/>
                  </a:lnTo>
                  <a:lnTo>
                    <a:pt x="770" y="2345"/>
                  </a:lnTo>
                  <a:lnTo>
                    <a:pt x="772" y="2345"/>
                  </a:lnTo>
                  <a:lnTo>
                    <a:pt x="772" y="2347"/>
                  </a:lnTo>
                  <a:lnTo>
                    <a:pt x="782" y="2357"/>
                  </a:lnTo>
                  <a:lnTo>
                    <a:pt x="780" y="2359"/>
                  </a:lnTo>
                  <a:lnTo>
                    <a:pt x="776" y="2361"/>
                  </a:lnTo>
                  <a:lnTo>
                    <a:pt x="774" y="2361"/>
                  </a:lnTo>
                  <a:lnTo>
                    <a:pt x="683" y="2361"/>
                  </a:lnTo>
                  <a:lnTo>
                    <a:pt x="679" y="2359"/>
                  </a:lnTo>
                  <a:lnTo>
                    <a:pt x="675" y="2357"/>
                  </a:lnTo>
                  <a:lnTo>
                    <a:pt x="673" y="2357"/>
                  </a:lnTo>
                  <a:lnTo>
                    <a:pt x="667" y="2353"/>
                  </a:lnTo>
                  <a:lnTo>
                    <a:pt x="665" y="2353"/>
                  </a:lnTo>
                  <a:lnTo>
                    <a:pt x="663" y="2351"/>
                  </a:lnTo>
                  <a:lnTo>
                    <a:pt x="659" y="2349"/>
                  </a:lnTo>
                  <a:lnTo>
                    <a:pt x="653" y="2345"/>
                  </a:lnTo>
                  <a:lnTo>
                    <a:pt x="649" y="2343"/>
                  </a:lnTo>
                  <a:lnTo>
                    <a:pt x="643" y="2339"/>
                  </a:lnTo>
                  <a:lnTo>
                    <a:pt x="641" y="2337"/>
                  </a:lnTo>
                  <a:lnTo>
                    <a:pt x="635" y="2333"/>
                  </a:lnTo>
                  <a:lnTo>
                    <a:pt x="621" y="2319"/>
                  </a:lnTo>
                  <a:lnTo>
                    <a:pt x="617" y="2317"/>
                  </a:lnTo>
                  <a:lnTo>
                    <a:pt x="615" y="2315"/>
                  </a:lnTo>
                  <a:lnTo>
                    <a:pt x="611" y="2311"/>
                  </a:lnTo>
                  <a:lnTo>
                    <a:pt x="609" y="2309"/>
                  </a:lnTo>
                  <a:lnTo>
                    <a:pt x="605" y="2305"/>
                  </a:lnTo>
                  <a:lnTo>
                    <a:pt x="605" y="2303"/>
                  </a:lnTo>
                  <a:lnTo>
                    <a:pt x="603" y="2301"/>
                  </a:lnTo>
                  <a:lnTo>
                    <a:pt x="603" y="2301"/>
                  </a:lnTo>
                  <a:lnTo>
                    <a:pt x="595" y="2293"/>
                  </a:lnTo>
                  <a:lnTo>
                    <a:pt x="595" y="2291"/>
                  </a:lnTo>
                  <a:lnTo>
                    <a:pt x="593" y="2289"/>
                  </a:lnTo>
                  <a:lnTo>
                    <a:pt x="593" y="2289"/>
                  </a:lnTo>
                  <a:lnTo>
                    <a:pt x="585" y="2281"/>
                  </a:lnTo>
                  <a:lnTo>
                    <a:pt x="585" y="2279"/>
                  </a:lnTo>
                  <a:lnTo>
                    <a:pt x="583" y="2277"/>
                  </a:lnTo>
                  <a:lnTo>
                    <a:pt x="583" y="2277"/>
                  </a:lnTo>
                  <a:lnTo>
                    <a:pt x="577" y="2271"/>
                  </a:lnTo>
                  <a:lnTo>
                    <a:pt x="577" y="2269"/>
                  </a:lnTo>
                  <a:lnTo>
                    <a:pt x="573" y="2263"/>
                  </a:lnTo>
                  <a:lnTo>
                    <a:pt x="573" y="2263"/>
                  </a:lnTo>
                  <a:lnTo>
                    <a:pt x="567" y="2257"/>
                  </a:lnTo>
                  <a:lnTo>
                    <a:pt x="567" y="2255"/>
                  </a:lnTo>
                  <a:lnTo>
                    <a:pt x="565" y="2253"/>
                  </a:lnTo>
                  <a:lnTo>
                    <a:pt x="565" y="2253"/>
                  </a:lnTo>
                  <a:lnTo>
                    <a:pt x="561" y="2249"/>
                  </a:lnTo>
                  <a:lnTo>
                    <a:pt x="561" y="2247"/>
                  </a:lnTo>
                  <a:lnTo>
                    <a:pt x="555" y="2237"/>
                  </a:lnTo>
                  <a:lnTo>
                    <a:pt x="555" y="2237"/>
                  </a:lnTo>
                  <a:lnTo>
                    <a:pt x="551" y="2233"/>
                  </a:lnTo>
                  <a:lnTo>
                    <a:pt x="551" y="2231"/>
                  </a:lnTo>
                  <a:lnTo>
                    <a:pt x="547" y="2225"/>
                  </a:lnTo>
                  <a:lnTo>
                    <a:pt x="547" y="2225"/>
                  </a:lnTo>
                  <a:lnTo>
                    <a:pt x="543" y="2221"/>
                  </a:lnTo>
                  <a:lnTo>
                    <a:pt x="543" y="2219"/>
                  </a:lnTo>
                  <a:lnTo>
                    <a:pt x="537" y="2207"/>
                  </a:lnTo>
                  <a:lnTo>
                    <a:pt x="531" y="2197"/>
                  </a:lnTo>
                  <a:lnTo>
                    <a:pt x="529" y="2195"/>
                  </a:lnTo>
                  <a:lnTo>
                    <a:pt x="529" y="2195"/>
                  </a:lnTo>
                  <a:lnTo>
                    <a:pt x="523" y="2189"/>
                  </a:lnTo>
                  <a:lnTo>
                    <a:pt x="519" y="2179"/>
                  </a:lnTo>
                  <a:lnTo>
                    <a:pt x="521" y="2179"/>
                  </a:lnTo>
                  <a:lnTo>
                    <a:pt x="519" y="2177"/>
                  </a:lnTo>
                  <a:lnTo>
                    <a:pt x="519" y="2177"/>
                  </a:lnTo>
                  <a:lnTo>
                    <a:pt x="515" y="2171"/>
                  </a:lnTo>
                  <a:lnTo>
                    <a:pt x="515" y="2169"/>
                  </a:lnTo>
                  <a:lnTo>
                    <a:pt x="513" y="2165"/>
                  </a:lnTo>
                  <a:lnTo>
                    <a:pt x="511" y="2165"/>
                  </a:lnTo>
                  <a:lnTo>
                    <a:pt x="509" y="2159"/>
                  </a:lnTo>
                  <a:lnTo>
                    <a:pt x="505" y="2155"/>
                  </a:lnTo>
                  <a:lnTo>
                    <a:pt x="503" y="2149"/>
                  </a:lnTo>
                  <a:lnTo>
                    <a:pt x="505" y="2149"/>
                  </a:lnTo>
                  <a:lnTo>
                    <a:pt x="503" y="2145"/>
                  </a:lnTo>
                  <a:lnTo>
                    <a:pt x="501" y="2145"/>
                  </a:lnTo>
                  <a:lnTo>
                    <a:pt x="499" y="2139"/>
                  </a:lnTo>
                  <a:lnTo>
                    <a:pt x="501" y="2139"/>
                  </a:lnTo>
                  <a:lnTo>
                    <a:pt x="499" y="2137"/>
                  </a:lnTo>
                  <a:lnTo>
                    <a:pt x="499" y="2137"/>
                  </a:lnTo>
                  <a:lnTo>
                    <a:pt x="495" y="2131"/>
                  </a:lnTo>
                  <a:lnTo>
                    <a:pt x="493" y="2129"/>
                  </a:lnTo>
                  <a:lnTo>
                    <a:pt x="491" y="2123"/>
                  </a:lnTo>
                  <a:lnTo>
                    <a:pt x="493" y="2123"/>
                  </a:lnTo>
                  <a:lnTo>
                    <a:pt x="491" y="2121"/>
                  </a:lnTo>
                  <a:lnTo>
                    <a:pt x="491" y="2121"/>
                  </a:lnTo>
                  <a:lnTo>
                    <a:pt x="487" y="2115"/>
                  </a:lnTo>
                  <a:lnTo>
                    <a:pt x="485" y="2113"/>
                  </a:lnTo>
                  <a:lnTo>
                    <a:pt x="479" y="2095"/>
                  </a:lnTo>
                  <a:lnTo>
                    <a:pt x="475" y="2091"/>
                  </a:lnTo>
                  <a:lnTo>
                    <a:pt x="469" y="2072"/>
                  </a:lnTo>
                  <a:lnTo>
                    <a:pt x="469" y="2072"/>
                  </a:lnTo>
                  <a:lnTo>
                    <a:pt x="467" y="2068"/>
                  </a:lnTo>
                  <a:lnTo>
                    <a:pt x="465" y="2066"/>
                  </a:lnTo>
                  <a:lnTo>
                    <a:pt x="461" y="2054"/>
                  </a:lnTo>
                  <a:lnTo>
                    <a:pt x="461" y="2054"/>
                  </a:lnTo>
                  <a:lnTo>
                    <a:pt x="459" y="2050"/>
                  </a:lnTo>
                  <a:lnTo>
                    <a:pt x="457" y="2048"/>
                  </a:lnTo>
                  <a:lnTo>
                    <a:pt x="451" y="2030"/>
                  </a:lnTo>
                  <a:lnTo>
                    <a:pt x="451" y="2030"/>
                  </a:lnTo>
                  <a:lnTo>
                    <a:pt x="449" y="2026"/>
                  </a:lnTo>
                  <a:lnTo>
                    <a:pt x="447" y="2022"/>
                  </a:lnTo>
                  <a:lnTo>
                    <a:pt x="445" y="2016"/>
                  </a:lnTo>
                  <a:lnTo>
                    <a:pt x="445" y="2016"/>
                  </a:lnTo>
                  <a:lnTo>
                    <a:pt x="443" y="2010"/>
                  </a:lnTo>
                  <a:lnTo>
                    <a:pt x="443" y="2010"/>
                  </a:lnTo>
                  <a:lnTo>
                    <a:pt x="441" y="2006"/>
                  </a:lnTo>
                  <a:lnTo>
                    <a:pt x="439" y="2002"/>
                  </a:lnTo>
                  <a:lnTo>
                    <a:pt x="437" y="1996"/>
                  </a:lnTo>
                  <a:lnTo>
                    <a:pt x="437" y="1996"/>
                  </a:lnTo>
                  <a:lnTo>
                    <a:pt x="433" y="1984"/>
                  </a:lnTo>
                  <a:lnTo>
                    <a:pt x="435" y="1984"/>
                  </a:lnTo>
                  <a:lnTo>
                    <a:pt x="431" y="1976"/>
                  </a:lnTo>
                  <a:lnTo>
                    <a:pt x="429" y="1976"/>
                  </a:lnTo>
                  <a:lnTo>
                    <a:pt x="425" y="1964"/>
                  </a:lnTo>
                  <a:lnTo>
                    <a:pt x="427" y="1964"/>
                  </a:lnTo>
                  <a:lnTo>
                    <a:pt x="423" y="1956"/>
                  </a:lnTo>
                  <a:lnTo>
                    <a:pt x="421" y="1954"/>
                  </a:lnTo>
                  <a:lnTo>
                    <a:pt x="417" y="1940"/>
                  </a:lnTo>
                  <a:lnTo>
                    <a:pt x="415" y="1934"/>
                  </a:lnTo>
                  <a:lnTo>
                    <a:pt x="413" y="1930"/>
                  </a:lnTo>
                  <a:lnTo>
                    <a:pt x="411" y="1926"/>
                  </a:lnTo>
                  <a:lnTo>
                    <a:pt x="409" y="1920"/>
                  </a:lnTo>
                  <a:lnTo>
                    <a:pt x="409" y="1920"/>
                  </a:lnTo>
                  <a:lnTo>
                    <a:pt x="407" y="1914"/>
                  </a:lnTo>
                  <a:lnTo>
                    <a:pt x="409" y="1914"/>
                  </a:lnTo>
                  <a:lnTo>
                    <a:pt x="405" y="1906"/>
                  </a:lnTo>
                  <a:lnTo>
                    <a:pt x="403" y="1904"/>
                  </a:lnTo>
                  <a:lnTo>
                    <a:pt x="397" y="1882"/>
                  </a:lnTo>
                  <a:lnTo>
                    <a:pt x="397" y="1882"/>
                  </a:lnTo>
                  <a:lnTo>
                    <a:pt x="395" y="1876"/>
                  </a:lnTo>
                  <a:lnTo>
                    <a:pt x="393" y="1874"/>
                  </a:lnTo>
                  <a:lnTo>
                    <a:pt x="389" y="1858"/>
                  </a:lnTo>
                  <a:lnTo>
                    <a:pt x="389" y="1858"/>
                  </a:lnTo>
                  <a:lnTo>
                    <a:pt x="387" y="1852"/>
                  </a:lnTo>
                  <a:lnTo>
                    <a:pt x="385" y="1850"/>
                  </a:lnTo>
                  <a:lnTo>
                    <a:pt x="381" y="1836"/>
                  </a:lnTo>
                  <a:lnTo>
                    <a:pt x="381" y="1836"/>
                  </a:lnTo>
                  <a:lnTo>
                    <a:pt x="373" y="1812"/>
                  </a:lnTo>
                  <a:lnTo>
                    <a:pt x="373" y="1810"/>
                  </a:lnTo>
                  <a:lnTo>
                    <a:pt x="369" y="1794"/>
                  </a:lnTo>
                  <a:lnTo>
                    <a:pt x="369" y="1794"/>
                  </a:lnTo>
                  <a:lnTo>
                    <a:pt x="367" y="1788"/>
                  </a:lnTo>
                  <a:lnTo>
                    <a:pt x="365" y="1786"/>
                  </a:lnTo>
                  <a:lnTo>
                    <a:pt x="363" y="1780"/>
                  </a:lnTo>
                  <a:lnTo>
                    <a:pt x="363" y="1780"/>
                  </a:lnTo>
                  <a:lnTo>
                    <a:pt x="357" y="1762"/>
                  </a:lnTo>
                  <a:lnTo>
                    <a:pt x="357" y="1760"/>
                  </a:lnTo>
                  <a:lnTo>
                    <a:pt x="351" y="1738"/>
                  </a:lnTo>
                  <a:lnTo>
                    <a:pt x="351" y="1738"/>
                  </a:lnTo>
                  <a:lnTo>
                    <a:pt x="347" y="1728"/>
                  </a:lnTo>
                  <a:lnTo>
                    <a:pt x="347" y="1726"/>
                  </a:lnTo>
                  <a:lnTo>
                    <a:pt x="345" y="1720"/>
                  </a:lnTo>
                  <a:lnTo>
                    <a:pt x="345" y="1720"/>
                  </a:lnTo>
                  <a:lnTo>
                    <a:pt x="339" y="1702"/>
                  </a:lnTo>
                  <a:lnTo>
                    <a:pt x="339" y="1700"/>
                  </a:lnTo>
                  <a:lnTo>
                    <a:pt x="337" y="1692"/>
                  </a:lnTo>
                  <a:lnTo>
                    <a:pt x="335" y="1682"/>
                  </a:lnTo>
                  <a:lnTo>
                    <a:pt x="333" y="1676"/>
                  </a:lnTo>
                  <a:lnTo>
                    <a:pt x="333" y="1676"/>
                  </a:lnTo>
                  <a:lnTo>
                    <a:pt x="329" y="1666"/>
                  </a:lnTo>
                  <a:lnTo>
                    <a:pt x="329" y="1664"/>
                  </a:lnTo>
                  <a:lnTo>
                    <a:pt x="327" y="1656"/>
                  </a:lnTo>
                  <a:lnTo>
                    <a:pt x="325" y="1648"/>
                  </a:lnTo>
                  <a:lnTo>
                    <a:pt x="325" y="1648"/>
                  </a:lnTo>
                  <a:lnTo>
                    <a:pt x="321" y="1638"/>
                  </a:lnTo>
                  <a:lnTo>
                    <a:pt x="321" y="1636"/>
                  </a:lnTo>
                  <a:lnTo>
                    <a:pt x="319" y="1628"/>
                  </a:lnTo>
                  <a:lnTo>
                    <a:pt x="315" y="1609"/>
                  </a:lnTo>
                  <a:lnTo>
                    <a:pt x="315" y="1609"/>
                  </a:lnTo>
                  <a:lnTo>
                    <a:pt x="311" y="1599"/>
                  </a:lnTo>
                  <a:lnTo>
                    <a:pt x="311" y="1597"/>
                  </a:lnTo>
                  <a:lnTo>
                    <a:pt x="309" y="1589"/>
                  </a:lnTo>
                  <a:lnTo>
                    <a:pt x="307" y="1581"/>
                  </a:lnTo>
                  <a:lnTo>
                    <a:pt x="307" y="1581"/>
                  </a:lnTo>
                  <a:lnTo>
                    <a:pt x="303" y="1571"/>
                  </a:lnTo>
                  <a:lnTo>
                    <a:pt x="303" y="1569"/>
                  </a:lnTo>
                  <a:lnTo>
                    <a:pt x="297" y="1541"/>
                  </a:lnTo>
                  <a:lnTo>
                    <a:pt x="297" y="1541"/>
                  </a:lnTo>
                  <a:lnTo>
                    <a:pt x="293" y="1531"/>
                  </a:lnTo>
                  <a:lnTo>
                    <a:pt x="293" y="1529"/>
                  </a:lnTo>
                  <a:lnTo>
                    <a:pt x="287" y="1501"/>
                  </a:lnTo>
                  <a:lnTo>
                    <a:pt x="287" y="1501"/>
                  </a:lnTo>
                  <a:lnTo>
                    <a:pt x="283" y="1491"/>
                  </a:lnTo>
                  <a:lnTo>
                    <a:pt x="283" y="1489"/>
                  </a:lnTo>
                  <a:lnTo>
                    <a:pt x="279" y="1469"/>
                  </a:lnTo>
                  <a:lnTo>
                    <a:pt x="273" y="1449"/>
                  </a:lnTo>
                  <a:lnTo>
                    <a:pt x="271" y="1437"/>
                  </a:lnTo>
                  <a:lnTo>
                    <a:pt x="269" y="1429"/>
                  </a:lnTo>
                  <a:lnTo>
                    <a:pt x="269" y="1429"/>
                  </a:lnTo>
                  <a:lnTo>
                    <a:pt x="265" y="1419"/>
                  </a:lnTo>
                  <a:lnTo>
                    <a:pt x="265" y="1417"/>
                  </a:lnTo>
                  <a:lnTo>
                    <a:pt x="263" y="1405"/>
                  </a:lnTo>
                  <a:lnTo>
                    <a:pt x="261" y="1397"/>
                  </a:lnTo>
                  <a:lnTo>
                    <a:pt x="261" y="1397"/>
                  </a:lnTo>
                  <a:lnTo>
                    <a:pt x="257" y="1387"/>
                  </a:lnTo>
                  <a:lnTo>
                    <a:pt x="257" y="1385"/>
                  </a:lnTo>
                  <a:lnTo>
                    <a:pt x="255" y="1373"/>
                  </a:lnTo>
                  <a:lnTo>
                    <a:pt x="247" y="1341"/>
                  </a:lnTo>
                  <a:lnTo>
                    <a:pt x="245" y="1329"/>
                  </a:lnTo>
                  <a:lnTo>
                    <a:pt x="243" y="1319"/>
                  </a:lnTo>
                  <a:lnTo>
                    <a:pt x="236" y="1297"/>
                  </a:lnTo>
                  <a:lnTo>
                    <a:pt x="228" y="1261"/>
                  </a:lnTo>
                  <a:lnTo>
                    <a:pt x="226" y="1251"/>
                  </a:lnTo>
                  <a:lnTo>
                    <a:pt x="222" y="1229"/>
                  </a:lnTo>
                  <a:lnTo>
                    <a:pt x="222" y="1229"/>
                  </a:lnTo>
                  <a:lnTo>
                    <a:pt x="218" y="1217"/>
                  </a:lnTo>
                  <a:lnTo>
                    <a:pt x="218" y="1215"/>
                  </a:lnTo>
                  <a:lnTo>
                    <a:pt x="214" y="1193"/>
                  </a:lnTo>
                  <a:lnTo>
                    <a:pt x="212" y="1183"/>
                  </a:lnTo>
                  <a:lnTo>
                    <a:pt x="212" y="1183"/>
                  </a:lnTo>
                  <a:lnTo>
                    <a:pt x="208" y="1171"/>
                  </a:lnTo>
                  <a:lnTo>
                    <a:pt x="208" y="1169"/>
                  </a:lnTo>
                  <a:lnTo>
                    <a:pt x="204" y="1146"/>
                  </a:lnTo>
                  <a:lnTo>
                    <a:pt x="204" y="1146"/>
                  </a:lnTo>
                  <a:lnTo>
                    <a:pt x="200" y="1134"/>
                  </a:lnTo>
                  <a:lnTo>
                    <a:pt x="200" y="1132"/>
                  </a:lnTo>
                  <a:lnTo>
                    <a:pt x="196" y="1108"/>
                  </a:lnTo>
                  <a:lnTo>
                    <a:pt x="194" y="1096"/>
                  </a:lnTo>
                  <a:lnTo>
                    <a:pt x="194" y="1096"/>
                  </a:lnTo>
                  <a:lnTo>
                    <a:pt x="190" y="1084"/>
                  </a:lnTo>
                  <a:lnTo>
                    <a:pt x="190" y="1082"/>
                  </a:lnTo>
                  <a:lnTo>
                    <a:pt x="186" y="1060"/>
                  </a:lnTo>
                  <a:lnTo>
                    <a:pt x="186" y="1060"/>
                  </a:lnTo>
                  <a:lnTo>
                    <a:pt x="182" y="1048"/>
                  </a:lnTo>
                  <a:lnTo>
                    <a:pt x="182" y="1046"/>
                  </a:lnTo>
                  <a:lnTo>
                    <a:pt x="180" y="1032"/>
                  </a:lnTo>
                  <a:lnTo>
                    <a:pt x="176" y="1008"/>
                  </a:lnTo>
                  <a:lnTo>
                    <a:pt x="172" y="994"/>
                  </a:lnTo>
                  <a:lnTo>
                    <a:pt x="166" y="956"/>
                  </a:lnTo>
                  <a:lnTo>
                    <a:pt x="162" y="942"/>
                  </a:lnTo>
                  <a:lnTo>
                    <a:pt x="158" y="918"/>
                  </a:lnTo>
                  <a:lnTo>
                    <a:pt x="154" y="904"/>
                  </a:lnTo>
                  <a:lnTo>
                    <a:pt x="152" y="890"/>
                  </a:lnTo>
                  <a:lnTo>
                    <a:pt x="150" y="878"/>
                  </a:lnTo>
                  <a:lnTo>
                    <a:pt x="148" y="864"/>
                  </a:lnTo>
                  <a:lnTo>
                    <a:pt x="144" y="850"/>
                  </a:lnTo>
                  <a:lnTo>
                    <a:pt x="142" y="838"/>
                  </a:lnTo>
                  <a:lnTo>
                    <a:pt x="136" y="810"/>
                  </a:lnTo>
                  <a:lnTo>
                    <a:pt x="132" y="782"/>
                  </a:lnTo>
                  <a:lnTo>
                    <a:pt x="130" y="770"/>
                  </a:lnTo>
                  <a:lnTo>
                    <a:pt x="126" y="756"/>
                  </a:lnTo>
                  <a:lnTo>
                    <a:pt x="122" y="728"/>
                  </a:lnTo>
                  <a:lnTo>
                    <a:pt x="118" y="714"/>
                  </a:lnTo>
                  <a:lnTo>
                    <a:pt x="112" y="671"/>
                  </a:lnTo>
                  <a:lnTo>
                    <a:pt x="108" y="657"/>
                  </a:lnTo>
                  <a:lnTo>
                    <a:pt x="106" y="641"/>
                  </a:lnTo>
                  <a:lnTo>
                    <a:pt x="104" y="627"/>
                  </a:lnTo>
                  <a:lnTo>
                    <a:pt x="100" y="613"/>
                  </a:lnTo>
                  <a:lnTo>
                    <a:pt x="96" y="585"/>
                  </a:lnTo>
                  <a:lnTo>
                    <a:pt x="94" y="569"/>
                  </a:lnTo>
                  <a:lnTo>
                    <a:pt x="90" y="555"/>
                  </a:lnTo>
                  <a:lnTo>
                    <a:pt x="88" y="541"/>
                  </a:lnTo>
                  <a:lnTo>
                    <a:pt x="86" y="525"/>
                  </a:lnTo>
                  <a:lnTo>
                    <a:pt x="84" y="511"/>
                  </a:lnTo>
                  <a:lnTo>
                    <a:pt x="80" y="495"/>
                  </a:lnTo>
                  <a:lnTo>
                    <a:pt x="78" y="481"/>
                  </a:lnTo>
                  <a:lnTo>
                    <a:pt x="76" y="465"/>
                  </a:lnTo>
                  <a:lnTo>
                    <a:pt x="72" y="451"/>
                  </a:lnTo>
                  <a:lnTo>
                    <a:pt x="70" y="435"/>
                  </a:lnTo>
                  <a:lnTo>
                    <a:pt x="68" y="421"/>
                  </a:lnTo>
                  <a:lnTo>
                    <a:pt x="66" y="405"/>
                  </a:lnTo>
                  <a:lnTo>
                    <a:pt x="62" y="389"/>
                  </a:lnTo>
                  <a:lnTo>
                    <a:pt x="52" y="329"/>
                  </a:lnTo>
                  <a:lnTo>
                    <a:pt x="48" y="297"/>
                  </a:lnTo>
                  <a:lnTo>
                    <a:pt x="44" y="281"/>
                  </a:lnTo>
                  <a:lnTo>
                    <a:pt x="40" y="249"/>
                  </a:lnTo>
                  <a:lnTo>
                    <a:pt x="36" y="232"/>
                  </a:lnTo>
                  <a:lnTo>
                    <a:pt x="30" y="184"/>
                  </a:lnTo>
                  <a:lnTo>
                    <a:pt x="26" y="168"/>
                  </a:lnTo>
                  <a:lnTo>
                    <a:pt x="22" y="136"/>
                  </a:lnTo>
                  <a:lnTo>
                    <a:pt x="18" y="120"/>
                  </a:lnTo>
                  <a:lnTo>
                    <a:pt x="14" y="88"/>
                  </a:lnTo>
                  <a:lnTo>
                    <a:pt x="8" y="54"/>
                  </a:lnTo>
                  <a:lnTo>
                    <a:pt x="6" y="38"/>
                  </a:lnTo>
                  <a:lnTo>
                    <a:pt x="4" y="20"/>
                  </a:lnTo>
                  <a:lnTo>
                    <a:pt x="0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7F00"/>
            </a:solidFill>
            <a:ln w="0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57" name="Freeform 118"/>
            <p:cNvSpPr>
              <a:spLocks/>
            </p:cNvSpPr>
            <p:nvPr/>
          </p:nvSpPr>
          <p:spPr bwMode="auto">
            <a:xfrm>
              <a:off x="-122238" y="1562101"/>
              <a:ext cx="168275" cy="1001713"/>
            </a:xfrm>
            <a:custGeom>
              <a:avLst/>
              <a:gdLst>
                <a:gd name="T0" fmla="*/ 18 w 106"/>
                <a:gd name="T1" fmla="*/ 0 h 631"/>
                <a:gd name="T2" fmla="*/ 20 w 106"/>
                <a:gd name="T3" fmla="*/ 24 h 631"/>
                <a:gd name="T4" fmla="*/ 20 w 106"/>
                <a:gd name="T5" fmla="*/ 42 h 631"/>
                <a:gd name="T6" fmla="*/ 26 w 106"/>
                <a:gd name="T7" fmla="*/ 62 h 631"/>
                <a:gd name="T8" fmla="*/ 40 w 106"/>
                <a:gd name="T9" fmla="*/ 172 h 631"/>
                <a:gd name="T10" fmla="*/ 42 w 106"/>
                <a:gd name="T11" fmla="*/ 188 h 631"/>
                <a:gd name="T12" fmla="*/ 48 w 106"/>
                <a:gd name="T13" fmla="*/ 226 h 631"/>
                <a:gd name="T14" fmla="*/ 52 w 106"/>
                <a:gd name="T15" fmla="*/ 262 h 631"/>
                <a:gd name="T16" fmla="*/ 60 w 106"/>
                <a:gd name="T17" fmla="*/ 316 h 631"/>
                <a:gd name="T18" fmla="*/ 62 w 106"/>
                <a:gd name="T19" fmla="*/ 332 h 631"/>
                <a:gd name="T20" fmla="*/ 68 w 106"/>
                <a:gd name="T21" fmla="*/ 370 h 631"/>
                <a:gd name="T22" fmla="*/ 70 w 106"/>
                <a:gd name="T23" fmla="*/ 386 h 631"/>
                <a:gd name="T24" fmla="*/ 74 w 106"/>
                <a:gd name="T25" fmla="*/ 406 h 631"/>
                <a:gd name="T26" fmla="*/ 76 w 106"/>
                <a:gd name="T27" fmla="*/ 441 h 631"/>
                <a:gd name="T28" fmla="*/ 82 w 106"/>
                <a:gd name="T29" fmla="*/ 459 h 631"/>
                <a:gd name="T30" fmla="*/ 86 w 106"/>
                <a:gd name="T31" fmla="*/ 493 h 631"/>
                <a:gd name="T32" fmla="*/ 88 w 106"/>
                <a:gd name="T33" fmla="*/ 507 h 631"/>
                <a:gd name="T34" fmla="*/ 92 w 106"/>
                <a:gd name="T35" fmla="*/ 527 h 631"/>
                <a:gd name="T36" fmla="*/ 94 w 106"/>
                <a:gd name="T37" fmla="*/ 561 h 631"/>
                <a:gd name="T38" fmla="*/ 102 w 106"/>
                <a:gd name="T39" fmla="*/ 595 h 631"/>
                <a:gd name="T40" fmla="*/ 106 w 106"/>
                <a:gd name="T41" fmla="*/ 629 h 631"/>
                <a:gd name="T42" fmla="*/ 86 w 106"/>
                <a:gd name="T43" fmla="*/ 615 h 631"/>
                <a:gd name="T44" fmla="*/ 78 w 106"/>
                <a:gd name="T45" fmla="*/ 563 h 631"/>
                <a:gd name="T46" fmla="*/ 72 w 106"/>
                <a:gd name="T47" fmla="*/ 511 h 631"/>
                <a:gd name="T48" fmla="*/ 66 w 106"/>
                <a:gd name="T49" fmla="*/ 477 h 631"/>
                <a:gd name="T50" fmla="*/ 60 w 106"/>
                <a:gd name="T51" fmla="*/ 443 h 631"/>
                <a:gd name="T52" fmla="*/ 54 w 106"/>
                <a:gd name="T53" fmla="*/ 390 h 631"/>
                <a:gd name="T54" fmla="*/ 46 w 106"/>
                <a:gd name="T55" fmla="*/ 336 h 631"/>
                <a:gd name="T56" fmla="*/ 36 w 106"/>
                <a:gd name="T57" fmla="*/ 264 h 631"/>
                <a:gd name="T58" fmla="*/ 26 w 106"/>
                <a:gd name="T59" fmla="*/ 192 h 631"/>
                <a:gd name="T60" fmla="*/ 12 w 106"/>
                <a:gd name="T61" fmla="*/ 100 h 631"/>
                <a:gd name="T62" fmla="*/ 4 w 106"/>
                <a:gd name="T63" fmla="*/ 44 h 631"/>
                <a:gd name="T64" fmla="*/ 0 w 106"/>
                <a:gd name="T65" fmla="*/ 6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6" h="631">
                  <a:moveTo>
                    <a:pt x="0" y="0"/>
                  </a:moveTo>
                  <a:lnTo>
                    <a:pt x="18" y="0"/>
                  </a:lnTo>
                  <a:lnTo>
                    <a:pt x="18" y="4"/>
                  </a:lnTo>
                  <a:lnTo>
                    <a:pt x="20" y="24"/>
                  </a:lnTo>
                  <a:lnTo>
                    <a:pt x="22" y="42"/>
                  </a:lnTo>
                  <a:lnTo>
                    <a:pt x="20" y="42"/>
                  </a:lnTo>
                  <a:lnTo>
                    <a:pt x="24" y="60"/>
                  </a:lnTo>
                  <a:lnTo>
                    <a:pt x="26" y="62"/>
                  </a:lnTo>
                  <a:lnTo>
                    <a:pt x="30" y="98"/>
                  </a:lnTo>
                  <a:lnTo>
                    <a:pt x="40" y="172"/>
                  </a:lnTo>
                  <a:lnTo>
                    <a:pt x="38" y="172"/>
                  </a:lnTo>
                  <a:lnTo>
                    <a:pt x="42" y="188"/>
                  </a:lnTo>
                  <a:lnTo>
                    <a:pt x="44" y="190"/>
                  </a:lnTo>
                  <a:lnTo>
                    <a:pt x="48" y="226"/>
                  </a:lnTo>
                  <a:lnTo>
                    <a:pt x="46" y="226"/>
                  </a:lnTo>
                  <a:lnTo>
                    <a:pt x="52" y="262"/>
                  </a:lnTo>
                  <a:lnTo>
                    <a:pt x="54" y="262"/>
                  </a:lnTo>
                  <a:lnTo>
                    <a:pt x="60" y="316"/>
                  </a:lnTo>
                  <a:lnTo>
                    <a:pt x="58" y="316"/>
                  </a:lnTo>
                  <a:lnTo>
                    <a:pt x="62" y="332"/>
                  </a:lnTo>
                  <a:lnTo>
                    <a:pt x="64" y="334"/>
                  </a:lnTo>
                  <a:lnTo>
                    <a:pt x="68" y="370"/>
                  </a:lnTo>
                  <a:lnTo>
                    <a:pt x="66" y="370"/>
                  </a:lnTo>
                  <a:lnTo>
                    <a:pt x="70" y="386"/>
                  </a:lnTo>
                  <a:lnTo>
                    <a:pt x="72" y="388"/>
                  </a:lnTo>
                  <a:lnTo>
                    <a:pt x="74" y="406"/>
                  </a:lnTo>
                  <a:lnTo>
                    <a:pt x="78" y="441"/>
                  </a:lnTo>
                  <a:lnTo>
                    <a:pt x="76" y="441"/>
                  </a:lnTo>
                  <a:lnTo>
                    <a:pt x="80" y="457"/>
                  </a:lnTo>
                  <a:lnTo>
                    <a:pt x="82" y="459"/>
                  </a:lnTo>
                  <a:lnTo>
                    <a:pt x="84" y="475"/>
                  </a:lnTo>
                  <a:lnTo>
                    <a:pt x="86" y="493"/>
                  </a:lnTo>
                  <a:lnTo>
                    <a:pt x="84" y="493"/>
                  </a:lnTo>
                  <a:lnTo>
                    <a:pt x="88" y="507"/>
                  </a:lnTo>
                  <a:lnTo>
                    <a:pt x="90" y="509"/>
                  </a:lnTo>
                  <a:lnTo>
                    <a:pt x="92" y="527"/>
                  </a:lnTo>
                  <a:lnTo>
                    <a:pt x="96" y="561"/>
                  </a:lnTo>
                  <a:lnTo>
                    <a:pt x="94" y="561"/>
                  </a:lnTo>
                  <a:lnTo>
                    <a:pt x="100" y="595"/>
                  </a:lnTo>
                  <a:lnTo>
                    <a:pt x="102" y="595"/>
                  </a:lnTo>
                  <a:lnTo>
                    <a:pt x="104" y="613"/>
                  </a:lnTo>
                  <a:lnTo>
                    <a:pt x="106" y="629"/>
                  </a:lnTo>
                  <a:lnTo>
                    <a:pt x="88" y="631"/>
                  </a:lnTo>
                  <a:lnTo>
                    <a:pt x="86" y="615"/>
                  </a:lnTo>
                  <a:lnTo>
                    <a:pt x="84" y="597"/>
                  </a:lnTo>
                  <a:lnTo>
                    <a:pt x="78" y="563"/>
                  </a:lnTo>
                  <a:lnTo>
                    <a:pt x="74" y="529"/>
                  </a:lnTo>
                  <a:lnTo>
                    <a:pt x="72" y="511"/>
                  </a:lnTo>
                  <a:lnTo>
                    <a:pt x="68" y="495"/>
                  </a:lnTo>
                  <a:lnTo>
                    <a:pt x="66" y="477"/>
                  </a:lnTo>
                  <a:lnTo>
                    <a:pt x="64" y="461"/>
                  </a:lnTo>
                  <a:lnTo>
                    <a:pt x="60" y="443"/>
                  </a:lnTo>
                  <a:lnTo>
                    <a:pt x="56" y="408"/>
                  </a:lnTo>
                  <a:lnTo>
                    <a:pt x="54" y="390"/>
                  </a:lnTo>
                  <a:lnTo>
                    <a:pt x="50" y="372"/>
                  </a:lnTo>
                  <a:lnTo>
                    <a:pt x="46" y="336"/>
                  </a:lnTo>
                  <a:lnTo>
                    <a:pt x="42" y="318"/>
                  </a:lnTo>
                  <a:lnTo>
                    <a:pt x="36" y="264"/>
                  </a:lnTo>
                  <a:lnTo>
                    <a:pt x="30" y="228"/>
                  </a:lnTo>
                  <a:lnTo>
                    <a:pt x="26" y="192"/>
                  </a:lnTo>
                  <a:lnTo>
                    <a:pt x="22" y="174"/>
                  </a:lnTo>
                  <a:lnTo>
                    <a:pt x="12" y="100"/>
                  </a:lnTo>
                  <a:lnTo>
                    <a:pt x="8" y="64"/>
                  </a:lnTo>
                  <a:lnTo>
                    <a:pt x="4" y="44"/>
                  </a:lnTo>
                  <a:lnTo>
                    <a:pt x="2" y="2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F00"/>
            </a:solidFill>
            <a:ln w="0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58" name="Freeform 119"/>
            <p:cNvSpPr>
              <a:spLocks/>
            </p:cNvSpPr>
            <p:nvPr/>
          </p:nvSpPr>
          <p:spPr bwMode="auto">
            <a:xfrm>
              <a:off x="6056313" y="2471738"/>
              <a:ext cx="1222375" cy="1049338"/>
            </a:xfrm>
            <a:custGeom>
              <a:avLst/>
              <a:gdLst>
                <a:gd name="T0" fmla="*/ 744 w 770"/>
                <a:gd name="T1" fmla="*/ 42 h 661"/>
                <a:gd name="T2" fmla="*/ 712 w 770"/>
                <a:gd name="T3" fmla="*/ 68 h 661"/>
                <a:gd name="T4" fmla="*/ 667 w 770"/>
                <a:gd name="T5" fmla="*/ 106 h 661"/>
                <a:gd name="T6" fmla="*/ 621 w 770"/>
                <a:gd name="T7" fmla="*/ 146 h 661"/>
                <a:gd name="T8" fmla="*/ 575 w 770"/>
                <a:gd name="T9" fmla="*/ 186 h 661"/>
                <a:gd name="T10" fmla="*/ 533 w 770"/>
                <a:gd name="T11" fmla="*/ 224 h 661"/>
                <a:gd name="T12" fmla="*/ 495 w 770"/>
                <a:gd name="T13" fmla="*/ 256 h 661"/>
                <a:gd name="T14" fmla="*/ 459 w 770"/>
                <a:gd name="T15" fmla="*/ 286 h 661"/>
                <a:gd name="T16" fmla="*/ 429 w 770"/>
                <a:gd name="T17" fmla="*/ 313 h 661"/>
                <a:gd name="T18" fmla="*/ 391 w 770"/>
                <a:gd name="T19" fmla="*/ 345 h 661"/>
                <a:gd name="T20" fmla="*/ 355 w 770"/>
                <a:gd name="T21" fmla="*/ 375 h 661"/>
                <a:gd name="T22" fmla="*/ 323 w 770"/>
                <a:gd name="T23" fmla="*/ 403 h 661"/>
                <a:gd name="T24" fmla="*/ 279 w 770"/>
                <a:gd name="T25" fmla="*/ 441 h 661"/>
                <a:gd name="T26" fmla="*/ 239 w 770"/>
                <a:gd name="T27" fmla="*/ 475 h 661"/>
                <a:gd name="T28" fmla="*/ 202 w 770"/>
                <a:gd name="T29" fmla="*/ 505 h 661"/>
                <a:gd name="T30" fmla="*/ 162 w 770"/>
                <a:gd name="T31" fmla="*/ 539 h 661"/>
                <a:gd name="T32" fmla="*/ 130 w 770"/>
                <a:gd name="T33" fmla="*/ 565 h 661"/>
                <a:gd name="T34" fmla="*/ 98 w 770"/>
                <a:gd name="T35" fmla="*/ 589 h 661"/>
                <a:gd name="T36" fmla="*/ 62 w 770"/>
                <a:gd name="T37" fmla="*/ 621 h 661"/>
                <a:gd name="T38" fmla="*/ 28 w 770"/>
                <a:gd name="T39" fmla="*/ 649 h 661"/>
                <a:gd name="T40" fmla="*/ 8 w 770"/>
                <a:gd name="T41" fmla="*/ 643 h 661"/>
                <a:gd name="T42" fmla="*/ 28 w 770"/>
                <a:gd name="T43" fmla="*/ 627 h 661"/>
                <a:gd name="T44" fmla="*/ 46 w 770"/>
                <a:gd name="T45" fmla="*/ 611 h 661"/>
                <a:gd name="T46" fmla="*/ 70 w 770"/>
                <a:gd name="T47" fmla="*/ 591 h 661"/>
                <a:gd name="T48" fmla="*/ 98 w 770"/>
                <a:gd name="T49" fmla="*/ 569 h 661"/>
                <a:gd name="T50" fmla="*/ 120 w 770"/>
                <a:gd name="T51" fmla="*/ 551 h 661"/>
                <a:gd name="T52" fmla="*/ 138 w 770"/>
                <a:gd name="T53" fmla="*/ 535 h 661"/>
                <a:gd name="T54" fmla="*/ 158 w 770"/>
                <a:gd name="T55" fmla="*/ 519 h 661"/>
                <a:gd name="T56" fmla="*/ 174 w 770"/>
                <a:gd name="T57" fmla="*/ 505 h 661"/>
                <a:gd name="T58" fmla="*/ 194 w 770"/>
                <a:gd name="T59" fmla="*/ 487 h 661"/>
                <a:gd name="T60" fmla="*/ 217 w 770"/>
                <a:gd name="T61" fmla="*/ 469 h 661"/>
                <a:gd name="T62" fmla="*/ 235 w 770"/>
                <a:gd name="T63" fmla="*/ 453 h 661"/>
                <a:gd name="T64" fmla="*/ 255 w 770"/>
                <a:gd name="T65" fmla="*/ 439 h 661"/>
                <a:gd name="T66" fmla="*/ 273 w 770"/>
                <a:gd name="T67" fmla="*/ 423 h 661"/>
                <a:gd name="T68" fmla="*/ 295 w 770"/>
                <a:gd name="T69" fmla="*/ 405 h 661"/>
                <a:gd name="T70" fmla="*/ 321 w 770"/>
                <a:gd name="T71" fmla="*/ 383 h 661"/>
                <a:gd name="T72" fmla="*/ 341 w 770"/>
                <a:gd name="T73" fmla="*/ 365 h 661"/>
                <a:gd name="T74" fmla="*/ 361 w 770"/>
                <a:gd name="T75" fmla="*/ 347 h 661"/>
                <a:gd name="T76" fmla="*/ 381 w 770"/>
                <a:gd name="T77" fmla="*/ 331 h 661"/>
                <a:gd name="T78" fmla="*/ 395 w 770"/>
                <a:gd name="T79" fmla="*/ 319 h 661"/>
                <a:gd name="T80" fmla="*/ 415 w 770"/>
                <a:gd name="T81" fmla="*/ 303 h 661"/>
                <a:gd name="T82" fmla="*/ 429 w 770"/>
                <a:gd name="T83" fmla="*/ 290 h 661"/>
                <a:gd name="T84" fmla="*/ 445 w 770"/>
                <a:gd name="T85" fmla="*/ 276 h 661"/>
                <a:gd name="T86" fmla="*/ 465 w 770"/>
                <a:gd name="T87" fmla="*/ 260 h 661"/>
                <a:gd name="T88" fmla="*/ 477 w 770"/>
                <a:gd name="T89" fmla="*/ 248 h 661"/>
                <a:gd name="T90" fmla="*/ 495 w 770"/>
                <a:gd name="T91" fmla="*/ 234 h 661"/>
                <a:gd name="T92" fmla="*/ 513 w 770"/>
                <a:gd name="T93" fmla="*/ 218 h 661"/>
                <a:gd name="T94" fmla="*/ 531 w 770"/>
                <a:gd name="T95" fmla="*/ 202 h 661"/>
                <a:gd name="T96" fmla="*/ 559 w 770"/>
                <a:gd name="T97" fmla="*/ 178 h 661"/>
                <a:gd name="T98" fmla="*/ 575 w 770"/>
                <a:gd name="T99" fmla="*/ 162 h 661"/>
                <a:gd name="T100" fmla="*/ 595 w 770"/>
                <a:gd name="T101" fmla="*/ 148 h 661"/>
                <a:gd name="T102" fmla="*/ 623 w 770"/>
                <a:gd name="T103" fmla="*/ 124 h 661"/>
                <a:gd name="T104" fmla="*/ 633 w 770"/>
                <a:gd name="T105" fmla="*/ 114 h 661"/>
                <a:gd name="T106" fmla="*/ 665 w 770"/>
                <a:gd name="T107" fmla="*/ 86 h 661"/>
                <a:gd name="T108" fmla="*/ 677 w 770"/>
                <a:gd name="T109" fmla="*/ 76 h 661"/>
                <a:gd name="T110" fmla="*/ 706 w 770"/>
                <a:gd name="T111" fmla="*/ 52 h 661"/>
                <a:gd name="T112" fmla="*/ 726 w 770"/>
                <a:gd name="T113" fmla="*/ 34 h 661"/>
                <a:gd name="T114" fmla="*/ 742 w 770"/>
                <a:gd name="T115" fmla="*/ 2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0" h="661">
                  <a:moveTo>
                    <a:pt x="764" y="0"/>
                  </a:moveTo>
                  <a:lnTo>
                    <a:pt x="770" y="6"/>
                  </a:lnTo>
                  <a:lnTo>
                    <a:pt x="770" y="18"/>
                  </a:lnTo>
                  <a:lnTo>
                    <a:pt x="762" y="26"/>
                  </a:lnTo>
                  <a:lnTo>
                    <a:pt x="758" y="28"/>
                  </a:lnTo>
                  <a:lnTo>
                    <a:pt x="754" y="32"/>
                  </a:lnTo>
                  <a:lnTo>
                    <a:pt x="752" y="32"/>
                  </a:lnTo>
                  <a:lnTo>
                    <a:pt x="752" y="34"/>
                  </a:lnTo>
                  <a:lnTo>
                    <a:pt x="744" y="42"/>
                  </a:lnTo>
                  <a:lnTo>
                    <a:pt x="740" y="44"/>
                  </a:lnTo>
                  <a:lnTo>
                    <a:pt x="736" y="48"/>
                  </a:lnTo>
                  <a:lnTo>
                    <a:pt x="732" y="50"/>
                  </a:lnTo>
                  <a:lnTo>
                    <a:pt x="730" y="54"/>
                  </a:lnTo>
                  <a:lnTo>
                    <a:pt x="726" y="58"/>
                  </a:lnTo>
                  <a:lnTo>
                    <a:pt x="722" y="60"/>
                  </a:lnTo>
                  <a:lnTo>
                    <a:pt x="716" y="66"/>
                  </a:lnTo>
                  <a:lnTo>
                    <a:pt x="712" y="68"/>
                  </a:lnTo>
                  <a:lnTo>
                    <a:pt x="712" y="68"/>
                  </a:lnTo>
                  <a:lnTo>
                    <a:pt x="698" y="82"/>
                  </a:lnTo>
                  <a:lnTo>
                    <a:pt x="694" y="84"/>
                  </a:lnTo>
                  <a:lnTo>
                    <a:pt x="690" y="88"/>
                  </a:lnTo>
                  <a:lnTo>
                    <a:pt x="688" y="90"/>
                  </a:lnTo>
                  <a:lnTo>
                    <a:pt x="685" y="92"/>
                  </a:lnTo>
                  <a:lnTo>
                    <a:pt x="679" y="98"/>
                  </a:lnTo>
                  <a:lnTo>
                    <a:pt x="675" y="100"/>
                  </a:lnTo>
                  <a:lnTo>
                    <a:pt x="671" y="104"/>
                  </a:lnTo>
                  <a:lnTo>
                    <a:pt x="667" y="106"/>
                  </a:lnTo>
                  <a:lnTo>
                    <a:pt x="653" y="120"/>
                  </a:lnTo>
                  <a:lnTo>
                    <a:pt x="649" y="122"/>
                  </a:lnTo>
                  <a:lnTo>
                    <a:pt x="643" y="128"/>
                  </a:lnTo>
                  <a:lnTo>
                    <a:pt x="641" y="130"/>
                  </a:lnTo>
                  <a:lnTo>
                    <a:pt x="639" y="132"/>
                  </a:lnTo>
                  <a:lnTo>
                    <a:pt x="633" y="138"/>
                  </a:lnTo>
                  <a:lnTo>
                    <a:pt x="629" y="140"/>
                  </a:lnTo>
                  <a:lnTo>
                    <a:pt x="625" y="144"/>
                  </a:lnTo>
                  <a:lnTo>
                    <a:pt x="621" y="146"/>
                  </a:lnTo>
                  <a:lnTo>
                    <a:pt x="607" y="160"/>
                  </a:lnTo>
                  <a:lnTo>
                    <a:pt x="603" y="162"/>
                  </a:lnTo>
                  <a:lnTo>
                    <a:pt x="597" y="168"/>
                  </a:lnTo>
                  <a:lnTo>
                    <a:pt x="593" y="170"/>
                  </a:lnTo>
                  <a:lnTo>
                    <a:pt x="589" y="174"/>
                  </a:lnTo>
                  <a:lnTo>
                    <a:pt x="587" y="176"/>
                  </a:lnTo>
                  <a:lnTo>
                    <a:pt x="585" y="178"/>
                  </a:lnTo>
                  <a:lnTo>
                    <a:pt x="579" y="184"/>
                  </a:lnTo>
                  <a:lnTo>
                    <a:pt x="575" y="186"/>
                  </a:lnTo>
                  <a:lnTo>
                    <a:pt x="569" y="192"/>
                  </a:lnTo>
                  <a:lnTo>
                    <a:pt x="565" y="194"/>
                  </a:lnTo>
                  <a:lnTo>
                    <a:pt x="551" y="208"/>
                  </a:lnTo>
                  <a:lnTo>
                    <a:pt x="547" y="210"/>
                  </a:lnTo>
                  <a:lnTo>
                    <a:pt x="547" y="210"/>
                  </a:lnTo>
                  <a:lnTo>
                    <a:pt x="541" y="216"/>
                  </a:lnTo>
                  <a:lnTo>
                    <a:pt x="539" y="218"/>
                  </a:lnTo>
                  <a:lnTo>
                    <a:pt x="537" y="220"/>
                  </a:lnTo>
                  <a:lnTo>
                    <a:pt x="533" y="224"/>
                  </a:lnTo>
                  <a:lnTo>
                    <a:pt x="529" y="226"/>
                  </a:lnTo>
                  <a:lnTo>
                    <a:pt x="523" y="232"/>
                  </a:lnTo>
                  <a:lnTo>
                    <a:pt x="519" y="234"/>
                  </a:lnTo>
                  <a:lnTo>
                    <a:pt x="513" y="240"/>
                  </a:lnTo>
                  <a:lnTo>
                    <a:pt x="511" y="240"/>
                  </a:lnTo>
                  <a:lnTo>
                    <a:pt x="511" y="242"/>
                  </a:lnTo>
                  <a:lnTo>
                    <a:pt x="505" y="248"/>
                  </a:lnTo>
                  <a:lnTo>
                    <a:pt x="501" y="250"/>
                  </a:lnTo>
                  <a:lnTo>
                    <a:pt x="495" y="256"/>
                  </a:lnTo>
                  <a:lnTo>
                    <a:pt x="491" y="258"/>
                  </a:lnTo>
                  <a:lnTo>
                    <a:pt x="487" y="262"/>
                  </a:lnTo>
                  <a:lnTo>
                    <a:pt x="485" y="264"/>
                  </a:lnTo>
                  <a:lnTo>
                    <a:pt x="483" y="266"/>
                  </a:lnTo>
                  <a:lnTo>
                    <a:pt x="477" y="272"/>
                  </a:lnTo>
                  <a:lnTo>
                    <a:pt x="473" y="274"/>
                  </a:lnTo>
                  <a:lnTo>
                    <a:pt x="469" y="278"/>
                  </a:lnTo>
                  <a:lnTo>
                    <a:pt x="465" y="280"/>
                  </a:lnTo>
                  <a:lnTo>
                    <a:pt x="459" y="286"/>
                  </a:lnTo>
                  <a:lnTo>
                    <a:pt x="457" y="286"/>
                  </a:lnTo>
                  <a:lnTo>
                    <a:pt x="457" y="288"/>
                  </a:lnTo>
                  <a:lnTo>
                    <a:pt x="451" y="294"/>
                  </a:lnTo>
                  <a:lnTo>
                    <a:pt x="447" y="296"/>
                  </a:lnTo>
                  <a:lnTo>
                    <a:pt x="441" y="303"/>
                  </a:lnTo>
                  <a:lnTo>
                    <a:pt x="437" y="305"/>
                  </a:lnTo>
                  <a:lnTo>
                    <a:pt x="433" y="309"/>
                  </a:lnTo>
                  <a:lnTo>
                    <a:pt x="431" y="311"/>
                  </a:lnTo>
                  <a:lnTo>
                    <a:pt x="429" y="313"/>
                  </a:lnTo>
                  <a:lnTo>
                    <a:pt x="423" y="319"/>
                  </a:lnTo>
                  <a:lnTo>
                    <a:pt x="419" y="321"/>
                  </a:lnTo>
                  <a:lnTo>
                    <a:pt x="413" y="327"/>
                  </a:lnTo>
                  <a:lnTo>
                    <a:pt x="409" y="329"/>
                  </a:lnTo>
                  <a:lnTo>
                    <a:pt x="405" y="333"/>
                  </a:lnTo>
                  <a:lnTo>
                    <a:pt x="403" y="333"/>
                  </a:lnTo>
                  <a:lnTo>
                    <a:pt x="403" y="335"/>
                  </a:lnTo>
                  <a:lnTo>
                    <a:pt x="395" y="343"/>
                  </a:lnTo>
                  <a:lnTo>
                    <a:pt x="391" y="345"/>
                  </a:lnTo>
                  <a:lnTo>
                    <a:pt x="387" y="349"/>
                  </a:lnTo>
                  <a:lnTo>
                    <a:pt x="383" y="351"/>
                  </a:lnTo>
                  <a:lnTo>
                    <a:pt x="377" y="357"/>
                  </a:lnTo>
                  <a:lnTo>
                    <a:pt x="375" y="359"/>
                  </a:lnTo>
                  <a:lnTo>
                    <a:pt x="373" y="361"/>
                  </a:lnTo>
                  <a:lnTo>
                    <a:pt x="369" y="365"/>
                  </a:lnTo>
                  <a:lnTo>
                    <a:pt x="365" y="367"/>
                  </a:lnTo>
                  <a:lnTo>
                    <a:pt x="359" y="373"/>
                  </a:lnTo>
                  <a:lnTo>
                    <a:pt x="355" y="375"/>
                  </a:lnTo>
                  <a:lnTo>
                    <a:pt x="355" y="375"/>
                  </a:lnTo>
                  <a:lnTo>
                    <a:pt x="351" y="379"/>
                  </a:lnTo>
                  <a:lnTo>
                    <a:pt x="347" y="381"/>
                  </a:lnTo>
                  <a:lnTo>
                    <a:pt x="345" y="385"/>
                  </a:lnTo>
                  <a:lnTo>
                    <a:pt x="341" y="389"/>
                  </a:lnTo>
                  <a:lnTo>
                    <a:pt x="337" y="391"/>
                  </a:lnTo>
                  <a:lnTo>
                    <a:pt x="331" y="397"/>
                  </a:lnTo>
                  <a:lnTo>
                    <a:pt x="327" y="399"/>
                  </a:lnTo>
                  <a:lnTo>
                    <a:pt x="323" y="403"/>
                  </a:lnTo>
                  <a:lnTo>
                    <a:pt x="319" y="405"/>
                  </a:lnTo>
                  <a:lnTo>
                    <a:pt x="305" y="419"/>
                  </a:lnTo>
                  <a:lnTo>
                    <a:pt x="301" y="421"/>
                  </a:lnTo>
                  <a:lnTo>
                    <a:pt x="293" y="429"/>
                  </a:lnTo>
                  <a:lnTo>
                    <a:pt x="289" y="431"/>
                  </a:lnTo>
                  <a:lnTo>
                    <a:pt x="285" y="435"/>
                  </a:lnTo>
                  <a:lnTo>
                    <a:pt x="283" y="435"/>
                  </a:lnTo>
                  <a:lnTo>
                    <a:pt x="283" y="437"/>
                  </a:lnTo>
                  <a:lnTo>
                    <a:pt x="279" y="441"/>
                  </a:lnTo>
                  <a:lnTo>
                    <a:pt x="277" y="441"/>
                  </a:lnTo>
                  <a:lnTo>
                    <a:pt x="267" y="451"/>
                  </a:lnTo>
                  <a:lnTo>
                    <a:pt x="263" y="453"/>
                  </a:lnTo>
                  <a:lnTo>
                    <a:pt x="257" y="459"/>
                  </a:lnTo>
                  <a:lnTo>
                    <a:pt x="253" y="461"/>
                  </a:lnTo>
                  <a:lnTo>
                    <a:pt x="249" y="465"/>
                  </a:lnTo>
                  <a:lnTo>
                    <a:pt x="245" y="467"/>
                  </a:lnTo>
                  <a:lnTo>
                    <a:pt x="243" y="471"/>
                  </a:lnTo>
                  <a:lnTo>
                    <a:pt x="239" y="475"/>
                  </a:lnTo>
                  <a:lnTo>
                    <a:pt x="235" y="477"/>
                  </a:lnTo>
                  <a:lnTo>
                    <a:pt x="231" y="481"/>
                  </a:lnTo>
                  <a:lnTo>
                    <a:pt x="227" y="483"/>
                  </a:lnTo>
                  <a:lnTo>
                    <a:pt x="221" y="489"/>
                  </a:lnTo>
                  <a:lnTo>
                    <a:pt x="217" y="491"/>
                  </a:lnTo>
                  <a:lnTo>
                    <a:pt x="210" y="497"/>
                  </a:lnTo>
                  <a:lnTo>
                    <a:pt x="208" y="499"/>
                  </a:lnTo>
                  <a:lnTo>
                    <a:pt x="206" y="501"/>
                  </a:lnTo>
                  <a:lnTo>
                    <a:pt x="202" y="505"/>
                  </a:lnTo>
                  <a:lnTo>
                    <a:pt x="198" y="507"/>
                  </a:lnTo>
                  <a:lnTo>
                    <a:pt x="192" y="513"/>
                  </a:lnTo>
                  <a:lnTo>
                    <a:pt x="188" y="515"/>
                  </a:lnTo>
                  <a:lnTo>
                    <a:pt x="184" y="519"/>
                  </a:lnTo>
                  <a:lnTo>
                    <a:pt x="180" y="521"/>
                  </a:lnTo>
                  <a:lnTo>
                    <a:pt x="174" y="527"/>
                  </a:lnTo>
                  <a:lnTo>
                    <a:pt x="172" y="529"/>
                  </a:lnTo>
                  <a:lnTo>
                    <a:pt x="168" y="535"/>
                  </a:lnTo>
                  <a:lnTo>
                    <a:pt x="162" y="539"/>
                  </a:lnTo>
                  <a:lnTo>
                    <a:pt x="162" y="537"/>
                  </a:lnTo>
                  <a:lnTo>
                    <a:pt x="156" y="543"/>
                  </a:lnTo>
                  <a:lnTo>
                    <a:pt x="152" y="545"/>
                  </a:lnTo>
                  <a:lnTo>
                    <a:pt x="148" y="549"/>
                  </a:lnTo>
                  <a:lnTo>
                    <a:pt x="144" y="551"/>
                  </a:lnTo>
                  <a:lnTo>
                    <a:pt x="138" y="557"/>
                  </a:lnTo>
                  <a:lnTo>
                    <a:pt x="136" y="559"/>
                  </a:lnTo>
                  <a:lnTo>
                    <a:pt x="134" y="561"/>
                  </a:lnTo>
                  <a:lnTo>
                    <a:pt x="130" y="565"/>
                  </a:lnTo>
                  <a:lnTo>
                    <a:pt x="126" y="567"/>
                  </a:lnTo>
                  <a:lnTo>
                    <a:pt x="120" y="573"/>
                  </a:lnTo>
                  <a:lnTo>
                    <a:pt x="116" y="575"/>
                  </a:lnTo>
                  <a:lnTo>
                    <a:pt x="116" y="575"/>
                  </a:lnTo>
                  <a:lnTo>
                    <a:pt x="110" y="581"/>
                  </a:lnTo>
                  <a:lnTo>
                    <a:pt x="106" y="583"/>
                  </a:lnTo>
                  <a:lnTo>
                    <a:pt x="106" y="583"/>
                  </a:lnTo>
                  <a:lnTo>
                    <a:pt x="102" y="587"/>
                  </a:lnTo>
                  <a:lnTo>
                    <a:pt x="98" y="589"/>
                  </a:lnTo>
                  <a:lnTo>
                    <a:pt x="88" y="599"/>
                  </a:lnTo>
                  <a:lnTo>
                    <a:pt x="88" y="601"/>
                  </a:lnTo>
                  <a:lnTo>
                    <a:pt x="82" y="605"/>
                  </a:lnTo>
                  <a:lnTo>
                    <a:pt x="82" y="603"/>
                  </a:lnTo>
                  <a:lnTo>
                    <a:pt x="74" y="611"/>
                  </a:lnTo>
                  <a:lnTo>
                    <a:pt x="70" y="613"/>
                  </a:lnTo>
                  <a:lnTo>
                    <a:pt x="68" y="615"/>
                  </a:lnTo>
                  <a:lnTo>
                    <a:pt x="68" y="617"/>
                  </a:lnTo>
                  <a:lnTo>
                    <a:pt x="62" y="621"/>
                  </a:lnTo>
                  <a:lnTo>
                    <a:pt x="62" y="619"/>
                  </a:lnTo>
                  <a:lnTo>
                    <a:pt x="56" y="625"/>
                  </a:lnTo>
                  <a:lnTo>
                    <a:pt x="54" y="627"/>
                  </a:lnTo>
                  <a:lnTo>
                    <a:pt x="52" y="629"/>
                  </a:lnTo>
                  <a:lnTo>
                    <a:pt x="48" y="633"/>
                  </a:lnTo>
                  <a:lnTo>
                    <a:pt x="44" y="635"/>
                  </a:lnTo>
                  <a:lnTo>
                    <a:pt x="38" y="641"/>
                  </a:lnTo>
                  <a:lnTo>
                    <a:pt x="34" y="643"/>
                  </a:lnTo>
                  <a:lnTo>
                    <a:pt x="28" y="649"/>
                  </a:lnTo>
                  <a:lnTo>
                    <a:pt x="24" y="651"/>
                  </a:lnTo>
                  <a:lnTo>
                    <a:pt x="18" y="657"/>
                  </a:lnTo>
                  <a:lnTo>
                    <a:pt x="14" y="659"/>
                  </a:lnTo>
                  <a:lnTo>
                    <a:pt x="12" y="661"/>
                  </a:lnTo>
                  <a:lnTo>
                    <a:pt x="0" y="649"/>
                  </a:lnTo>
                  <a:lnTo>
                    <a:pt x="2" y="647"/>
                  </a:lnTo>
                  <a:lnTo>
                    <a:pt x="4" y="645"/>
                  </a:lnTo>
                  <a:lnTo>
                    <a:pt x="6" y="645"/>
                  </a:lnTo>
                  <a:lnTo>
                    <a:pt x="8" y="643"/>
                  </a:lnTo>
                  <a:lnTo>
                    <a:pt x="8" y="643"/>
                  </a:lnTo>
                  <a:lnTo>
                    <a:pt x="14" y="637"/>
                  </a:lnTo>
                  <a:lnTo>
                    <a:pt x="16" y="637"/>
                  </a:lnTo>
                  <a:lnTo>
                    <a:pt x="18" y="635"/>
                  </a:lnTo>
                  <a:lnTo>
                    <a:pt x="18" y="635"/>
                  </a:lnTo>
                  <a:lnTo>
                    <a:pt x="24" y="629"/>
                  </a:lnTo>
                  <a:lnTo>
                    <a:pt x="26" y="629"/>
                  </a:lnTo>
                  <a:lnTo>
                    <a:pt x="28" y="627"/>
                  </a:lnTo>
                  <a:lnTo>
                    <a:pt x="28" y="627"/>
                  </a:lnTo>
                  <a:lnTo>
                    <a:pt x="34" y="621"/>
                  </a:lnTo>
                  <a:lnTo>
                    <a:pt x="36" y="621"/>
                  </a:lnTo>
                  <a:lnTo>
                    <a:pt x="38" y="619"/>
                  </a:lnTo>
                  <a:lnTo>
                    <a:pt x="40" y="617"/>
                  </a:lnTo>
                  <a:lnTo>
                    <a:pt x="40" y="615"/>
                  </a:lnTo>
                  <a:lnTo>
                    <a:pt x="42" y="613"/>
                  </a:lnTo>
                  <a:lnTo>
                    <a:pt x="44" y="613"/>
                  </a:lnTo>
                  <a:lnTo>
                    <a:pt x="46" y="611"/>
                  </a:lnTo>
                  <a:lnTo>
                    <a:pt x="46" y="611"/>
                  </a:lnTo>
                  <a:lnTo>
                    <a:pt x="50" y="607"/>
                  </a:lnTo>
                  <a:lnTo>
                    <a:pt x="52" y="607"/>
                  </a:lnTo>
                  <a:lnTo>
                    <a:pt x="56" y="603"/>
                  </a:lnTo>
                  <a:lnTo>
                    <a:pt x="56" y="603"/>
                  </a:lnTo>
                  <a:lnTo>
                    <a:pt x="60" y="599"/>
                  </a:lnTo>
                  <a:lnTo>
                    <a:pt x="62" y="599"/>
                  </a:lnTo>
                  <a:lnTo>
                    <a:pt x="64" y="597"/>
                  </a:lnTo>
                  <a:lnTo>
                    <a:pt x="64" y="597"/>
                  </a:lnTo>
                  <a:lnTo>
                    <a:pt x="70" y="591"/>
                  </a:lnTo>
                  <a:lnTo>
                    <a:pt x="72" y="591"/>
                  </a:lnTo>
                  <a:lnTo>
                    <a:pt x="76" y="587"/>
                  </a:lnTo>
                  <a:lnTo>
                    <a:pt x="76" y="587"/>
                  </a:lnTo>
                  <a:lnTo>
                    <a:pt x="88" y="575"/>
                  </a:lnTo>
                  <a:lnTo>
                    <a:pt x="90" y="575"/>
                  </a:lnTo>
                  <a:lnTo>
                    <a:pt x="92" y="573"/>
                  </a:lnTo>
                  <a:lnTo>
                    <a:pt x="92" y="573"/>
                  </a:lnTo>
                  <a:lnTo>
                    <a:pt x="96" y="569"/>
                  </a:lnTo>
                  <a:lnTo>
                    <a:pt x="98" y="569"/>
                  </a:lnTo>
                  <a:lnTo>
                    <a:pt x="100" y="567"/>
                  </a:lnTo>
                  <a:lnTo>
                    <a:pt x="100" y="567"/>
                  </a:lnTo>
                  <a:lnTo>
                    <a:pt x="106" y="561"/>
                  </a:lnTo>
                  <a:lnTo>
                    <a:pt x="108" y="561"/>
                  </a:lnTo>
                  <a:lnTo>
                    <a:pt x="110" y="559"/>
                  </a:lnTo>
                  <a:lnTo>
                    <a:pt x="110" y="559"/>
                  </a:lnTo>
                  <a:lnTo>
                    <a:pt x="116" y="553"/>
                  </a:lnTo>
                  <a:lnTo>
                    <a:pt x="118" y="553"/>
                  </a:lnTo>
                  <a:lnTo>
                    <a:pt x="120" y="551"/>
                  </a:lnTo>
                  <a:lnTo>
                    <a:pt x="122" y="549"/>
                  </a:lnTo>
                  <a:lnTo>
                    <a:pt x="122" y="547"/>
                  </a:lnTo>
                  <a:lnTo>
                    <a:pt x="124" y="545"/>
                  </a:lnTo>
                  <a:lnTo>
                    <a:pt x="126" y="545"/>
                  </a:lnTo>
                  <a:lnTo>
                    <a:pt x="128" y="543"/>
                  </a:lnTo>
                  <a:lnTo>
                    <a:pt x="128" y="543"/>
                  </a:lnTo>
                  <a:lnTo>
                    <a:pt x="134" y="537"/>
                  </a:lnTo>
                  <a:lnTo>
                    <a:pt x="136" y="537"/>
                  </a:lnTo>
                  <a:lnTo>
                    <a:pt x="138" y="535"/>
                  </a:lnTo>
                  <a:lnTo>
                    <a:pt x="138" y="535"/>
                  </a:lnTo>
                  <a:lnTo>
                    <a:pt x="142" y="531"/>
                  </a:lnTo>
                  <a:lnTo>
                    <a:pt x="144" y="531"/>
                  </a:lnTo>
                  <a:lnTo>
                    <a:pt x="146" y="529"/>
                  </a:lnTo>
                  <a:lnTo>
                    <a:pt x="146" y="529"/>
                  </a:lnTo>
                  <a:lnTo>
                    <a:pt x="150" y="525"/>
                  </a:lnTo>
                  <a:lnTo>
                    <a:pt x="152" y="525"/>
                  </a:lnTo>
                  <a:lnTo>
                    <a:pt x="156" y="521"/>
                  </a:lnTo>
                  <a:lnTo>
                    <a:pt x="158" y="519"/>
                  </a:lnTo>
                  <a:lnTo>
                    <a:pt x="158" y="517"/>
                  </a:lnTo>
                  <a:lnTo>
                    <a:pt x="160" y="515"/>
                  </a:lnTo>
                  <a:lnTo>
                    <a:pt x="162" y="515"/>
                  </a:lnTo>
                  <a:lnTo>
                    <a:pt x="164" y="513"/>
                  </a:lnTo>
                  <a:lnTo>
                    <a:pt x="164" y="513"/>
                  </a:lnTo>
                  <a:lnTo>
                    <a:pt x="170" y="507"/>
                  </a:lnTo>
                  <a:lnTo>
                    <a:pt x="172" y="507"/>
                  </a:lnTo>
                  <a:lnTo>
                    <a:pt x="174" y="505"/>
                  </a:lnTo>
                  <a:lnTo>
                    <a:pt x="174" y="505"/>
                  </a:lnTo>
                  <a:lnTo>
                    <a:pt x="178" y="501"/>
                  </a:lnTo>
                  <a:lnTo>
                    <a:pt x="180" y="501"/>
                  </a:lnTo>
                  <a:lnTo>
                    <a:pt x="182" y="499"/>
                  </a:lnTo>
                  <a:lnTo>
                    <a:pt x="182" y="499"/>
                  </a:lnTo>
                  <a:lnTo>
                    <a:pt x="188" y="493"/>
                  </a:lnTo>
                  <a:lnTo>
                    <a:pt x="190" y="493"/>
                  </a:lnTo>
                  <a:lnTo>
                    <a:pt x="192" y="491"/>
                  </a:lnTo>
                  <a:lnTo>
                    <a:pt x="194" y="489"/>
                  </a:lnTo>
                  <a:lnTo>
                    <a:pt x="194" y="487"/>
                  </a:lnTo>
                  <a:lnTo>
                    <a:pt x="196" y="485"/>
                  </a:lnTo>
                  <a:lnTo>
                    <a:pt x="198" y="485"/>
                  </a:lnTo>
                  <a:lnTo>
                    <a:pt x="200" y="483"/>
                  </a:lnTo>
                  <a:lnTo>
                    <a:pt x="200" y="483"/>
                  </a:lnTo>
                  <a:lnTo>
                    <a:pt x="206" y="477"/>
                  </a:lnTo>
                  <a:lnTo>
                    <a:pt x="208" y="477"/>
                  </a:lnTo>
                  <a:lnTo>
                    <a:pt x="210" y="475"/>
                  </a:lnTo>
                  <a:lnTo>
                    <a:pt x="210" y="475"/>
                  </a:lnTo>
                  <a:lnTo>
                    <a:pt x="217" y="469"/>
                  </a:lnTo>
                  <a:lnTo>
                    <a:pt x="219" y="469"/>
                  </a:lnTo>
                  <a:lnTo>
                    <a:pt x="221" y="467"/>
                  </a:lnTo>
                  <a:lnTo>
                    <a:pt x="221" y="467"/>
                  </a:lnTo>
                  <a:lnTo>
                    <a:pt x="225" y="463"/>
                  </a:lnTo>
                  <a:lnTo>
                    <a:pt x="227" y="463"/>
                  </a:lnTo>
                  <a:lnTo>
                    <a:pt x="229" y="461"/>
                  </a:lnTo>
                  <a:lnTo>
                    <a:pt x="231" y="459"/>
                  </a:lnTo>
                  <a:lnTo>
                    <a:pt x="231" y="457"/>
                  </a:lnTo>
                  <a:lnTo>
                    <a:pt x="235" y="453"/>
                  </a:lnTo>
                  <a:lnTo>
                    <a:pt x="237" y="453"/>
                  </a:lnTo>
                  <a:lnTo>
                    <a:pt x="239" y="451"/>
                  </a:lnTo>
                  <a:lnTo>
                    <a:pt x="239" y="451"/>
                  </a:lnTo>
                  <a:lnTo>
                    <a:pt x="243" y="447"/>
                  </a:lnTo>
                  <a:lnTo>
                    <a:pt x="245" y="447"/>
                  </a:lnTo>
                  <a:lnTo>
                    <a:pt x="247" y="445"/>
                  </a:lnTo>
                  <a:lnTo>
                    <a:pt x="247" y="445"/>
                  </a:lnTo>
                  <a:lnTo>
                    <a:pt x="253" y="439"/>
                  </a:lnTo>
                  <a:lnTo>
                    <a:pt x="255" y="439"/>
                  </a:lnTo>
                  <a:lnTo>
                    <a:pt x="257" y="437"/>
                  </a:lnTo>
                  <a:lnTo>
                    <a:pt x="257" y="437"/>
                  </a:lnTo>
                  <a:lnTo>
                    <a:pt x="265" y="429"/>
                  </a:lnTo>
                  <a:lnTo>
                    <a:pt x="269" y="427"/>
                  </a:lnTo>
                  <a:lnTo>
                    <a:pt x="269" y="427"/>
                  </a:lnTo>
                  <a:lnTo>
                    <a:pt x="269" y="427"/>
                  </a:lnTo>
                  <a:lnTo>
                    <a:pt x="269" y="427"/>
                  </a:lnTo>
                  <a:lnTo>
                    <a:pt x="271" y="425"/>
                  </a:lnTo>
                  <a:lnTo>
                    <a:pt x="273" y="423"/>
                  </a:lnTo>
                  <a:lnTo>
                    <a:pt x="275" y="421"/>
                  </a:lnTo>
                  <a:lnTo>
                    <a:pt x="275" y="421"/>
                  </a:lnTo>
                  <a:lnTo>
                    <a:pt x="279" y="417"/>
                  </a:lnTo>
                  <a:lnTo>
                    <a:pt x="281" y="417"/>
                  </a:lnTo>
                  <a:lnTo>
                    <a:pt x="283" y="415"/>
                  </a:lnTo>
                  <a:lnTo>
                    <a:pt x="283" y="415"/>
                  </a:lnTo>
                  <a:lnTo>
                    <a:pt x="291" y="407"/>
                  </a:lnTo>
                  <a:lnTo>
                    <a:pt x="293" y="407"/>
                  </a:lnTo>
                  <a:lnTo>
                    <a:pt x="295" y="405"/>
                  </a:lnTo>
                  <a:lnTo>
                    <a:pt x="295" y="405"/>
                  </a:lnTo>
                  <a:lnTo>
                    <a:pt x="309" y="391"/>
                  </a:lnTo>
                  <a:lnTo>
                    <a:pt x="311" y="391"/>
                  </a:lnTo>
                  <a:lnTo>
                    <a:pt x="313" y="389"/>
                  </a:lnTo>
                  <a:lnTo>
                    <a:pt x="313" y="389"/>
                  </a:lnTo>
                  <a:lnTo>
                    <a:pt x="317" y="385"/>
                  </a:lnTo>
                  <a:lnTo>
                    <a:pt x="319" y="385"/>
                  </a:lnTo>
                  <a:lnTo>
                    <a:pt x="321" y="383"/>
                  </a:lnTo>
                  <a:lnTo>
                    <a:pt x="321" y="383"/>
                  </a:lnTo>
                  <a:lnTo>
                    <a:pt x="327" y="377"/>
                  </a:lnTo>
                  <a:lnTo>
                    <a:pt x="329" y="377"/>
                  </a:lnTo>
                  <a:lnTo>
                    <a:pt x="331" y="375"/>
                  </a:lnTo>
                  <a:lnTo>
                    <a:pt x="333" y="373"/>
                  </a:lnTo>
                  <a:lnTo>
                    <a:pt x="333" y="371"/>
                  </a:lnTo>
                  <a:lnTo>
                    <a:pt x="337" y="367"/>
                  </a:lnTo>
                  <a:lnTo>
                    <a:pt x="339" y="367"/>
                  </a:lnTo>
                  <a:lnTo>
                    <a:pt x="341" y="365"/>
                  </a:lnTo>
                  <a:lnTo>
                    <a:pt x="341" y="365"/>
                  </a:lnTo>
                  <a:lnTo>
                    <a:pt x="345" y="361"/>
                  </a:lnTo>
                  <a:lnTo>
                    <a:pt x="347" y="361"/>
                  </a:lnTo>
                  <a:lnTo>
                    <a:pt x="349" y="359"/>
                  </a:lnTo>
                  <a:lnTo>
                    <a:pt x="349" y="359"/>
                  </a:lnTo>
                  <a:lnTo>
                    <a:pt x="355" y="353"/>
                  </a:lnTo>
                  <a:lnTo>
                    <a:pt x="357" y="353"/>
                  </a:lnTo>
                  <a:lnTo>
                    <a:pt x="359" y="351"/>
                  </a:lnTo>
                  <a:lnTo>
                    <a:pt x="361" y="349"/>
                  </a:lnTo>
                  <a:lnTo>
                    <a:pt x="361" y="347"/>
                  </a:lnTo>
                  <a:lnTo>
                    <a:pt x="363" y="345"/>
                  </a:lnTo>
                  <a:lnTo>
                    <a:pt x="365" y="345"/>
                  </a:lnTo>
                  <a:lnTo>
                    <a:pt x="367" y="343"/>
                  </a:lnTo>
                  <a:lnTo>
                    <a:pt x="367" y="343"/>
                  </a:lnTo>
                  <a:lnTo>
                    <a:pt x="373" y="337"/>
                  </a:lnTo>
                  <a:lnTo>
                    <a:pt x="375" y="337"/>
                  </a:lnTo>
                  <a:lnTo>
                    <a:pt x="377" y="335"/>
                  </a:lnTo>
                  <a:lnTo>
                    <a:pt x="377" y="335"/>
                  </a:lnTo>
                  <a:lnTo>
                    <a:pt x="381" y="331"/>
                  </a:lnTo>
                  <a:lnTo>
                    <a:pt x="383" y="331"/>
                  </a:lnTo>
                  <a:lnTo>
                    <a:pt x="385" y="329"/>
                  </a:lnTo>
                  <a:lnTo>
                    <a:pt x="385" y="329"/>
                  </a:lnTo>
                  <a:lnTo>
                    <a:pt x="389" y="325"/>
                  </a:lnTo>
                  <a:lnTo>
                    <a:pt x="389" y="325"/>
                  </a:lnTo>
                  <a:lnTo>
                    <a:pt x="391" y="323"/>
                  </a:lnTo>
                  <a:lnTo>
                    <a:pt x="393" y="321"/>
                  </a:lnTo>
                  <a:lnTo>
                    <a:pt x="395" y="319"/>
                  </a:lnTo>
                  <a:lnTo>
                    <a:pt x="395" y="319"/>
                  </a:lnTo>
                  <a:lnTo>
                    <a:pt x="399" y="315"/>
                  </a:lnTo>
                  <a:lnTo>
                    <a:pt x="401" y="315"/>
                  </a:lnTo>
                  <a:lnTo>
                    <a:pt x="403" y="313"/>
                  </a:lnTo>
                  <a:lnTo>
                    <a:pt x="403" y="313"/>
                  </a:lnTo>
                  <a:lnTo>
                    <a:pt x="409" y="307"/>
                  </a:lnTo>
                  <a:lnTo>
                    <a:pt x="411" y="307"/>
                  </a:lnTo>
                  <a:lnTo>
                    <a:pt x="413" y="305"/>
                  </a:lnTo>
                  <a:lnTo>
                    <a:pt x="413" y="305"/>
                  </a:lnTo>
                  <a:lnTo>
                    <a:pt x="415" y="303"/>
                  </a:lnTo>
                  <a:lnTo>
                    <a:pt x="415" y="303"/>
                  </a:lnTo>
                  <a:lnTo>
                    <a:pt x="417" y="301"/>
                  </a:lnTo>
                  <a:lnTo>
                    <a:pt x="417" y="298"/>
                  </a:lnTo>
                  <a:lnTo>
                    <a:pt x="419" y="296"/>
                  </a:lnTo>
                  <a:lnTo>
                    <a:pt x="421" y="296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7" y="290"/>
                  </a:lnTo>
                  <a:lnTo>
                    <a:pt x="429" y="290"/>
                  </a:lnTo>
                  <a:lnTo>
                    <a:pt x="431" y="288"/>
                  </a:lnTo>
                  <a:lnTo>
                    <a:pt x="431" y="288"/>
                  </a:lnTo>
                  <a:lnTo>
                    <a:pt x="437" y="282"/>
                  </a:lnTo>
                  <a:lnTo>
                    <a:pt x="439" y="282"/>
                  </a:lnTo>
                  <a:lnTo>
                    <a:pt x="441" y="280"/>
                  </a:lnTo>
                  <a:lnTo>
                    <a:pt x="441" y="280"/>
                  </a:lnTo>
                  <a:lnTo>
                    <a:pt x="443" y="278"/>
                  </a:lnTo>
                  <a:lnTo>
                    <a:pt x="443" y="278"/>
                  </a:lnTo>
                  <a:lnTo>
                    <a:pt x="445" y="276"/>
                  </a:lnTo>
                  <a:lnTo>
                    <a:pt x="447" y="274"/>
                  </a:lnTo>
                  <a:lnTo>
                    <a:pt x="449" y="272"/>
                  </a:lnTo>
                  <a:lnTo>
                    <a:pt x="449" y="272"/>
                  </a:lnTo>
                  <a:lnTo>
                    <a:pt x="455" y="266"/>
                  </a:lnTo>
                  <a:lnTo>
                    <a:pt x="457" y="266"/>
                  </a:lnTo>
                  <a:lnTo>
                    <a:pt x="459" y="264"/>
                  </a:lnTo>
                  <a:lnTo>
                    <a:pt x="459" y="264"/>
                  </a:lnTo>
                  <a:lnTo>
                    <a:pt x="463" y="260"/>
                  </a:lnTo>
                  <a:lnTo>
                    <a:pt x="465" y="260"/>
                  </a:lnTo>
                  <a:lnTo>
                    <a:pt x="467" y="258"/>
                  </a:lnTo>
                  <a:lnTo>
                    <a:pt x="467" y="258"/>
                  </a:lnTo>
                  <a:lnTo>
                    <a:pt x="469" y="256"/>
                  </a:lnTo>
                  <a:lnTo>
                    <a:pt x="469" y="256"/>
                  </a:lnTo>
                  <a:lnTo>
                    <a:pt x="471" y="254"/>
                  </a:lnTo>
                  <a:lnTo>
                    <a:pt x="471" y="252"/>
                  </a:lnTo>
                  <a:lnTo>
                    <a:pt x="473" y="250"/>
                  </a:lnTo>
                  <a:lnTo>
                    <a:pt x="475" y="250"/>
                  </a:lnTo>
                  <a:lnTo>
                    <a:pt x="477" y="248"/>
                  </a:lnTo>
                  <a:lnTo>
                    <a:pt x="477" y="248"/>
                  </a:lnTo>
                  <a:lnTo>
                    <a:pt x="481" y="244"/>
                  </a:lnTo>
                  <a:lnTo>
                    <a:pt x="483" y="244"/>
                  </a:lnTo>
                  <a:lnTo>
                    <a:pt x="485" y="242"/>
                  </a:lnTo>
                  <a:lnTo>
                    <a:pt x="485" y="242"/>
                  </a:lnTo>
                  <a:lnTo>
                    <a:pt x="491" y="236"/>
                  </a:lnTo>
                  <a:lnTo>
                    <a:pt x="493" y="236"/>
                  </a:lnTo>
                  <a:lnTo>
                    <a:pt x="495" y="234"/>
                  </a:lnTo>
                  <a:lnTo>
                    <a:pt x="495" y="234"/>
                  </a:lnTo>
                  <a:lnTo>
                    <a:pt x="497" y="232"/>
                  </a:lnTo>
                  <a:lnTo>
                    <a:pt x="497" y="232"/>
                  </a:lnTo>
                  <a:lnTo>
                    <a:pt x="499" y="230"/>
                  </a:lnTo>
                  <a:lnTo>
                    <a:pt x="501" y="228"/>
                  </a:lnTo>
                  <a:lnTo>
                    <a:pt x="503" y="226"/>
                  </a:lnTo>
                  <a:lnTo>
                    <a:pt x="503" y="226"/>
                  </a:lnTo>
                  <a:lnTo>
                    <a:pt x="509" y="220"/>
                  </a:lnTo>
                  <a:lnTo>
                    <a:pt x="511" y="220"/>
                  </a:lnTo>
                  <a:lnTo>
                    <a:pt x="513" y="218"/>
                  </a:lnTo>
                  <a:lnTo>
                    <a:pt x="513" y="218"/>
                  </a:lnTo>
                  <a:lnTo>
                    <a:pt x="519" y="212"/>
                  </a:lnTo>
                  <a:lnTo>
                    <a:pt x="521" y="212"/>
                  </a:lnTo>
                  <a:lnTo>
                    <a:pt x="523" y="210"/>
                  </a:lnTo>
                  <a:lnTo>
                    <a:pt x="525" y="208"/>
                  </a:lnTo>
                  <a:lnTo>
                    <a:pt x="525" y="206"/>
                  </a:lnTo>
                  <a:lnTo>
                    <a:pt x="527" y="204"/>
                  </a:lnTo>
                  <a:lnTo>
                    <a:pt x="529" y="204"/>
                  </a:lnTo>
                  <a:lnTo>
                    <a:pt x="531" y="202"/>
                  </a:lnTo>
                  <a:lnTo>
                    <a:pt x="531" y="202"/>
                  </a:lnTo>
                  <a:lnTo>
                    <a:pt x="537" y="196"/>
                  </a:lnTo>
                  <a:lnTo>
                    <a:pt x="539" y="196"/>
                  </a:lnTo>
                  <a:lnTo>
                    <a:pt x="541" y="194"/>
                  </a:lnTo>
                  <a:lnTo>
                    <a:pt x="541" y="194"/>
                  </a:lnTo>
                  <a:lnTo>
                    <a:pt x="555" y="180"/>
                  </a:lnTo>
                  <a:lnTo>
                    <a:pt x="557" y="180"/>
                  </a:lnTo>
                  <a:lnTo>
                    <a:pt x="559" y="178"/>
                  </a:lnTo>
                  <a:lnTo>
                    <a:pt x="559" y="178"/>
                  </a:lnTo>
                  <a:lnTo>
                    <a:pt x="565" y="172"/>
                  </a:lnTo>
                  <a:lnTo>
                    <a:pt x="567" y="172"/>
                  </a:lnTo>
                  <a:lnTo>
                    <a:pt x="569" y="170"/>
                  </a:lnTo>
                  <a:lnTo>
                    <a:pt x="569" y="170"/>
                  </a:lnTo>
                  <a:lnTo>
                    <a:pt x="571" y="168"/>
                  </a:lnTo>
                  <a:lnTo>
                    <a:pt x="571" y="168"/>
                  </a:lnTo>
                  <a:lnTo>
                    <a:pt x="573" y="166"/>
                  </a:lnTo>
                  <a:lnTo>
                    <a:pt x="573" y="164"/>
                  </a:lnTo>
                  <a:lnTo>
                    <a:pt x="575" y="162"/>
                  </a:lnTo>
                  <a:lnTo>
                    <a:pt x="577" y="162"/>
                  </a:lnTo>
                  <a:lnTo>
                    <a:pt x="579" y="160"/>
                  </a:lnTo>
                  <a:lnTo>
                    <a:pt x="579" y="160"/>
                  </a:lnTo>
                  <a:lnTo>
                    <a:pt x="583" y="156"/>
                  </a:lnTo>
                  <a:lnTo>
                    <a:pt x="585" y="156"/>
                  </a:lnTo>
                  <a:lnTo>
                    <a:pt x="587" y="154"/>
                  </a:lnTo>
                  <a:lnTo>
                    <a:pt x="587" y="154"/>
                  </a:lnTo>
                  <a:lnTo>
                    <a:pt x="593" y="148"/>
                  </a:lnTo>
                  <a:lnTo>
                    <a:pt x="595" y="148"/>
                  </a:lnTo>
                  <a:lnTo>
                    <a:pt x="597" y="146"/>
                  </a:lnTo>
                  <a:lnTo>
                    <a:pt x="597" y="146"/>
                  </a:lnTo>
                  <a:lnTo>
                    <a:pt x="611" y="132"/>
                  </a:lnTo>
                  <a:lnTo>
                    <a:pt x="613" y="132"/>
                  </a:lnTo>
                  <a:lnTo>
                    <a:pt x="615" y="130"/>
                  </a:lnTo>
                  <a:lnTo>
                    <a:pt x="615" y="130"/>
                  </a:lnTo>
                  <a:lnTo>
                    <a:pt x="619" y="126"/>
                  </a:lnTo>
                  <a:lnTo>
                    <a:pt x="621" y="126"/>
                  </a:lnTo>
                  <a:lnTo>
                    <a:pt x="623" y="124"/>
                  </a:lnTo>
                  <a:lnTo>
                    <a:pt x="623" y="124"/>
                  </a:lnTo>
                  <a:lnTo>
                    <a:pt x="625" y="122"/>
                  </a:lnTo>
                  <a:lnTo>
                    <a:pt x="625" y="122"/>
                  </a:lnTo>
                  <a:lnTo>
                    <a:pt x="627" y="120"/>
                  </a:lnTo>
                  <a:lnTo>
                    <a:pt x="627" y="118"/>
                  </a:lnTo>
                  <a:lnTo>
                    <a:pt x="629" y="116"/>
                  </a:lnTo>
                  <a:lnTo>
                    <a:pt x="631" y="116"/>
                  </a:lnTo>
                  <a:lnTo>
                    <a:pt x="633" y="114"/>
                  </a:lnTo>
                  <a:lnTo>
                    <a:pt x="633" y="114"/>
                  </a:lnTo>
                  <a:lnTo>
                    <a:pt x="639" y="108"/>
                  </a:lnTo>
                  <a:lnTo>
                    <a:pt x="641" y="108"/>
                  </a:lnTo>
                  <a:lnTo>
                    <a:pt x="643" y="106"/>
                  </a:lnTo>
                  <a:lnTo>
                    <a:pt x="643" y="106"/>
                  </a:lnTo>
                  <a:lnTo>
                    <a:pt x="657" y="92"/>
                  </a:lnTo>
                  <a:lnTo>
                    <a:pt x="659" y="92"/>
                  </a:lnTo>
                  <a:lnTo>
                    <a:pt x="661" y="90"/>
                  </a:lnTo>
                  <a:lnTo>
                    <a:pt x="661" y="90"/>
                  </a:lnTo>
                  <a:lnTo>
                    <a:pt x="665" y="86"/>
                  </a:lnTo>
                  <a:lnTo>
                    <a:pt x="667" y="86"/>
                  </a:lnTo>
                  <a:lnTo>
                    <a:pt x="669" y="84"/>
                  </a:lnTo>
                  <a:lnTo>
                    <a:pt x="669" y="84"/>
                  </a:lnTo>
                  <a:lnTo>
                    <a:pt x="671" y="82"/>
                  </a:lnTo>
                  <a:lnTo>
                    <a:pt x="671" y="82"/>
                  </a:lnTo>
                  <a:lnTo>
                    <a:pt x="673" y="80"/>
                  </a:lnTo>
                  <a:lnTo>
                    <a:pt x="673" y="78"/>
                  </a:lnTo>
                  <a:lnTo>
                    <a:pt x="675" y="76"/>
                  </a:lnTo>
                  <a:lnTo>
                    <a:pt x="677" y="76"/>
                  </a:lnTo>
                  <a:lnTo>
                    <a:pt x="679" y="74"/>
                  </a:lnTo>
                  <a:lnTo>
                    <a:pt x="679" y="74"/>
                  </a:lnTo>
                  <a:lnTo>
                    <a:pt x="683" y="70"/>
                  </a:lnTo>
                  <a:lnTo>
                    <a:pt x="685" y="70"/>
                  </a:lnTo>
                  <a:lnTo>
                    <a:pt x="688" y="68"/>
                  </a:lnTo>
                  <a:lnTo>
                    <a:pt x="688" y="68"/>
                  </a:lnTo>
                  <a:lnTo>
                    <a:pt x="702" y="54"/>
                  </a:lnTo>
                  <a:lnTo>
                    <a:pt x="704" y="54"/>
                  </a:lnTo>
                  <a:lnTo>
                    <a:pt x="706" y="52"/>
                  </a:lnTo>
                  <a:lnTo>
                    <a:pt x="706" y="52"/>
                  </a:lnTo>
                  <a:lnTo>
                    <a:pt x="712" y="46"/>
                  </a:lnTo>
                  <a:lnTo>
                    <a:pt x="714" y="46"/>
                  </a:lnTo>
                  <a:lnTo>
                    <a:pt x="716" y="44"/>
                  </a:lnTo>
                  <a:lnTo>
                    <a:pt x="718" y="42"/>
                  </a:lnTo>
                  <a:lnTo>
                    <a:pt x="718" y="40"/>
                  </a:lnTo>
                  <a:lnTo>
                    <a:pt x="722" y="36"/>
                  </a:lnTo>
                  <a:lnTo>
                    <a:pt x="724" y="36"/>
                  </a:lnTo>
                  <a:lnTo>
                    <a:pt x="726" y="34"/>
                  </a:lnTo>
                  <a:lnTo>
                    <a:pt x="726" y="34"/>
                  </a:lnTo>
                  <a:lnTo>
                    <a:pt x="730" y="30"/>
                  </a:lnTo>
                  <a:lnTo>
                    <a:pt x="732" y="30"/>
                  </a:lnTo>
                  <a:lnTo>
                    <a:pt x="734" y="28"/>
                  </a:lnTo>
                  <a:lnTo>
                    <a:pt x="734" y="28"/>
                  </a:lnTo>
                  <a:lnTo>
                    <a:pt x="738" y="24"/>
                  </a:lnTo>
                  <a:lnTo>
                    <a:pt x="738" y="24"/>
                  </a:lnTo>
                  <a:lnTo>
                    <a:pt x="740" y="22"/>
                  </a:lnTo>
                  <a:lnTo>
                    <a:pt x="742" y="20"/>
                  </a:lnTo>
                  <a:lnTo>
                    <a:pt x="744" y="18"/>
                  </a:lnTo>
                  <a:lnTo>
                    <a:pt x="744" y="18"/>
                  </a:lnTo>
                  <a:lnTo>
                    <a:pt x="748" y="14"/>
                  </a:lnTo>
                  <a:lnTo>
                    <a:pt x="750" y="14"/>
                  </a:lnTo>
                  <a:lnTo>
                    <a:pt x="752" y="12"/>
                  </a:lnTo>
                  <a:lnTo>
                    <a:pt x="752" y="12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59" name="Freeform 120"/>
            <p:cNvSpPr>
              <a:spLocks/>
            </p:cNvSpPr>
            <p:nvPr/>
          </p:nvSpPr>
          <p:spPr bwMode="auto">
            <a:xfrm>
              <a:off x="4840288" y="3502026"/>
              <a:ext cx="1235075" cy="984250"/>
            </a:xfrm>
            <a:custGeom>
              <a:avLst/>
              <a:gdLst>
                <a:gd name="T0" fmla="*/ 752 w 778"/>
                <a:gd name="T1" fmla="*/ 34 h 620"/>
                <a:gd name="T2" fmla="*/ 710 w 778"/>
                <a:gd name="T3" fmla="*/ 68 h 620"/>
                <a:gd name="T4" fmla="*/ 680 w 778"/>
                <a:gd name="T5" fmla="*/ 92 h 620"/>
                <a:gd name="T6" fmla="*/ 654 w 778"/>
                <a:gd name="T7" fmla="*/ 113 h 620"/>
                <a:gd name="T8" fmla="*/ 618 w 778"/>
                <a:gd name="T9" fmla="*/ 143 h 620"/>
                <a:gd name="T10" fmla="*/ 574 w 778"/>
                <a:gd name="T11" fmla="*/ 181 h 620"/>
                <a:gd name="T12" fmla="*/ 540 w 778"/>
                <a:gd name="T13" fmla="*/ 207 h 620"/>
                <a:gd name="T14" fmla="*/ 518 w 778"/>
                <a:gd name="T15" fmla="*/ 225 h 620"/>
                <a:gd name="T16" fmla="*/ 477 w 778"/>
                <a:gd name="T17" fmla="*/ 257 h 620"/>
                <a:gd name="T18" fmla="*/ 439 w 778"/>
                <a:gd name="T19" fmla="*/ 287 h 620"/>
                <a:gd name="T20" fmla="*/ 409 w 778"/>
                <a:gd name="T21" fmla="*/ 311 h 620"/>
                <a:gd name="T22" fmla="*/ 379 w 778"/>
                <a:gd name="T23" fmla="*/ 333 h 620"/>
                <a:gd name="T24" fmla="*/ 347 w 778"/>
                <a:gd name="T25" fmla="*/ 361 h 620"/>
                <a:gd name="T26" fmla="*/ 317 w 778"/>
                <a:gd name="T27" fmla="*/ 383 h 620"/>
                <a:gd name="T28" fmla="*/ 285 w 778"/>
                <a:gd name="T29" fmla="*/ 407 h 620"/>
                <a:gd name="T30" fmla="*/ 261 w 778"/>
                <a:gd name="T31" fmla="*/ 425 h 620"/>
                <a:gd name="T32" fmla="*/ 229 w 778"/>
                <a:gd name="T33" fmla="*/ 451 h 620"/>
                <a:gd name="T34" fmla="*/ 193 w 778"/>
                <a:gd name="T35" fmla="*/ 479 h 620"/>
                <a:gd name="T36" fmla="*/ 161 w 778"/>
                <a:gd name="T37" fmla="*/ 505 h 620"/>
                <a:gd name="T38" fmla="*/ 137 w 778"/>
                <a:gd name="T39" fmla="*/ 523 h 620"/>
                <a:gd name="T40" fmla="*/ 113 w 778"/>
                <a:gd name="T41" fmla="*/ 541 h 620"/>
                <a:gd name="T42" fmla="*/ 85 w 778"/>
                <a:gd name="T43" fmla="*/ 561 h 620"/>
                <a:gd name="T44" fmla="*/ 47 w 778"/>
                <a:gd name="T45" fmla="*/ 592 h 620"/>
                <a:gd name="T46" fmla="*/ 24 w 778"/>
                <a:gd name="T47" fmla="*/ 608 h 620"/>
                <a:gd name="T48" fmla="*/ 14 w 778"/>
                <a:gd name="T49" fmla="*/ 594 h 620"/>
                <a:gd name="T50" fmla="*/ 41 w 778"/>
                <a:gd name="T51" fmla="*/ 576 h 620"/>
                <a:gd name="T52" fmla="*/ 65 w 778"/>
                <a:gd name="T53" fmla="*/ 555 h 620"/>
                <a:gd name="T54" fmla="*/ 93 w 778"/>
                <a:gd name="T55" fmla="*/ 533 h 620"/>
                <a:gd name="T56" fmla="*/ 119 w 778"/>
                <a:gd name="T57" fmla="*/ 513 h 620"/>
                <a:gd name="T58" fmla="*/ 145 w 778"/>
                <a:gd name="T59" fmla="*/ 495 h 620"/>
                <a:gd name="T60" fmla="*/ 159 w 778"/>
                <a:gd name="T61" fmla="*/ 485 h 620"/>
                <a:gd name="T62" fmla="*/ 183 w 778"/>
                <a:gd name="T63" fmla="*/ 465 h 620"/>
                <a:gd name="T64" fmla="*/ 203 w 778"/>
                <a:gd name="T65" fmla="*/ 451 h 620"/>
                <a:gd name="T66" fmla="*/ 223 w 778"/>
                <a:gd name="T67" fmla="*/ 435 h 620"/>
                <a:gd name="T68" fmla="*/ 245 w 778"/>
                <a:gd name="T69" fmla="*/ 417 h 620"/>
                <a:gd name="T70" fmla="*/ 267 w 778"/>
                <a:gd name="T71" fmla="*/ 399 h 620"/>
                <a:gd name="T72" fmla="*/ 287 w 778"/>
                <a:gd name="T73" fmla="*/ 385 h 620"/>
                <a:gd name="T74" fmla="*/ 307 w 778"/>
                <a:gd name="T75" fmla="*/ 369 h 620"/>
                <a:gd name="T76" fmla="*/ 327 w 778"/>
                <a:gd name="T77" fmla="*/ 353 h 620"/>
                <a:gd name="T78" fmla="*/ 349 w 778"/>
                <a:gd name="T79" fmla="*/ 335 h 620"/>
                <a:gd name="T80" fmla="*/ 369 w 778"/>
                <a:gd name="T81" fmla="*/ 321 h 620"/>
                <a:gd name="T82" fmla="*/ 393 w 778"/>
                <a:gd name="T83" fmla="*/ 301 h 620"/>
                <a:gd name="T84" fmla="*/ 407 w 778"/>
                <a:gd name="T85" fmla="*/ 291 h 620"/>
                <a:gd name="T86" fmla="*/ 431 w 778"/>
                <a:gd name="T87" fmla="*/ 271 h 620"/>
                <a:gd name="T88" fmla="*/ 451 w 778"/>
                <a:gd name="T89" fmla="*/ 257 h 620"/>
                <a:gd name="T90" fmla="*/ 471 w 778"/>
                <a:gd name="T91" fmla="*/ 241 h 620"/>
                <a:gd name="T92" fmla="*/ 499 w 778"/>
                <a:gd name="T93" fmla="*/ 217 h 620"/>
                <a:gd name="T94" fmla="*/ 522 w 778"/>
                <a:gd name="T95" fmla="*/ 199 h 620"/>
                <a:gd name="T96" fmla="*/ 544 w 778"/>
                <a:gd name="T97" fmla="*/ 183 h 620"/>
                <a:gd name="T98" fmla="*/ 564 w 778"/>
                <a:gd name="T99" fmla="*/ 167 h 620"/>
                <a:gd name="T100" fmla="*/ 588 w 778"/>
                <a:gd name="T101" fmla="*/ 145 h 620"/>
                <a:gd name="T102" fmla="*/ 608 w 778"/>
                <a:gd name="T103" fmla="*/ 131 h 620"/>
                <a:gd name="T104" fmla="*/ 634 w 778"/>
                <a:gd name="T105" fmla="*/ 108 h 620"/>
                <a:gd name="T106" fmla="*/ 658 w 778"/>
                <a:gd name="T107" fmla="*/ 88 h 620"/>
                <a:gd name="T108" fmla="*/ 680 w 778"/>
                <a:gd name="T109" fmla="*/ 70 h 620"/>
                <a:gd name="T110" fmla="*/ 718 w 778"/>
                <a:gd name="T111" fmla="*/ 40 h 620"/>
                <a:gd name="T112" fmla="*/ 740 w 778"/>
                <a:gd name="T113" fmla="*/ 22 h 620"/>
                <a:gd name="T114" fmla="*/ 760 w 778"/>
                <a:gd name="T115" fmla="*/ 6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8" h="620">
                  <a:moveTo>
                    <a:pt x="766" y="0"/>
                  </a:moveTo>
                  <a:lnTo>
                    <a:pt x="778" y="12"/>
                  </a:lnTo>
                  <a:lnTo>
                    <a:pt x="774" y="16"/>
                  </a:lnTo>
                  <a:lnTo>
                    <a:pt x="772" y="16"/>
                  </a:lnTo>
                  <a:lnTo>
                    <a:pt x="770" y="22"/>
                  </a:lnTo>
                  <a:lnTo>
                    <a:pt x="764" y="26"/>
                  </a:lnTo>
                  <a:lnTo>
                    <a:pt x="764" y="24"/>
                  </a:lnTo>
                  <a:lnTo>
                    <a:pt x="756" y="32"/>
                  </a:lnTo>
                  <a:lnTo>
                    <a:pt x="752" y="34"/>
                  </a:lnTo>
                  <a:lnTo>
                    <a:pt x="752" y="36"/>
                  </a:lnTo>
                  <a:lnTo>
                    <a:pt x="746" y="40"/>
                  </a:lnTo>
                  <a:lnTo>
                    <a:pt x="746" y="38"/>
                  </a:lnTo>
                  <a:lnTo>
                    <a:pt x="738" y="46"/>
                  </a:lnTo>
                  <a:lnTo>
                    <a:pt x="734" y="48"/>
                  </a:lnTo>
                  <a:lnTo>
                    <a:pt x="730" y="52"/>
                  </a:lnTo>
                  <a:lnTo>
                    <a:pt x="726" y="54"/>
                  </a:lnTo>
                  <a:lnTo>
                    <a:pt x="714" y="66"/>
                  </a:lnTo>
                  <a:lnTo>
                    <a:pt x="710" y="68"/>
                  </a:lnTo>
                  <a:lnTo>
                    <a:pt x="708" y="70"/>
                  </a:lnTo>
                  <a:lnTo>
                    <a:pt x="708" y="70"/>
                  </a:lnTo>
                  <a:lnTo>
                    <a:pt x="706" y="74"/>
                  </a:lnTo>
                  <a:lnTo>
                    <a:pt x="696" y="82"/>
                  </a:lnTo>
                  <a:lnTo>
                    <a:pt x="694" y="82"/>
                  </a:lnTo>
                  <a:lnTo>
                    <a:pt x="690" y="84"/>
                  </a:lnTo>
                  <a:lnTo>
                    <a:pt x="684" y="90"/>
                  </a:lnTo>
                  <a:lnTo>
                    <a:pt x="680" y="92"/>
                  </a:lnTo>
                  <a:lnTo>
                    <a:pt x="680" y="92"/>
                  </a:lnTo>
                  <a:lnTo>
                    <a:pt x="674" y="98"/>
                  </a:lnTo>
                  <a:lnTo>
                    <a:pt x="670" y="100"/>
                  </a:lnTo>
                  <a:lnTo>
                    <a:pt x="670" y="102"/>
                  </a:lnTo>
                  <a:lnTo>
                    <a:pt x="664" y="106"/>
                  </a:lnTo>
                  <a:lnTo>
                    <a:pt x="664" y="104"/>
                  </a:lnTo>
                  <a:lnTo>
                    <a:pt x="660" y="108"/>
                  </a:lnTo>
                  <a:lnTo>
                    <a:pt x="660" y="111"/>
                  </a:lnTo>
                  <a:lnTo>
                    <a:pt x="654" y="115"/>
                  </a:lnTo>
                  <a:lnTo>
                    <a:pt x="654" y="113"/>
                  </a:lnTo>
                  <a:lnTo>
                    <a:pt x="646" y="121"/>
                  </a:lnTo>
                  <a:lnTo>
                    <a:pt x="646" y="123"/>
                  </a:lnTo>
                  <a:lnTo>
                    <a:pt x="636" y="131"/>
                  </a:lnTo>
                  <a:lnTo>
                    <a:pt x="636" y="129"/>
                  </a:lnTo>
                  <a:lnTo>
                    <a:pt x="630" y="135"/>
                  </a:lnTo>
                  <a:lnTo>
                    <a:pt x="626" y="137"/>
                  </a:lnTo>
                  <a:lnTo>
                    <a:pt x="626" y="139"/>
                  </a:lnTo>
                  <a:lnTo>
                    <a:pt x="618" y="145"/>
                  </a:lnTo>
                  <a:lnTo>
                    <a:pt x="618" y="143"/>
                  </a:lnTo>
                  <a:lnTo>
                    <a:pt x="612" y="149"/>
                  </a:lnTo>
                  <a:lnTo>
                    <a:pt x="608" y="151"/>
                  </a:lnTo>
                  <a:lnTo>
                    <a:pt x="602" y="157"/>
                  </a:lnTo>
                  <a:lnTo>
                    <a:pt x="598" y="159"/>
                  </a:lnTo>
                  <a:lnTo>
                    <a:pt x="592" y="165"/>
                  </a:lnTo>
                  <a:lnTo>
                    <a:pt x="590" y="167"/>
                  </a:lnTo>
                  <a:lnTo>
                    <a:pt x="590" y="167"/>
                  </a:lnTo>
                  <a:lnTo>
                    <a:pt x="582" y="173"/>
                  </a:lnTo>
                  <a:lnTo>
                    <a:pt x="574" y="181"/>
                  </a:lnTo>
                  <a:lnTo>
                    <a:pt x="570" y="183"/>
                  </a:lnTo>
                  <a:lnTo>
                    <a:pt x="570" y="185"/>
                  </a:lnTo>
                  <a:lnTo>
                    <a:pt x="564" y="189"/>
                  </a:lnTo>
                  <a:lnTo>
                    <a:pt x="564" y="187"/>
                  </a:lnTo>
                  <a:lnTo>
                    <a:pt x="556" y="195"/>
                  </a:lnTo>
                  <a:lnTo>
                    <a:pt x="552" y="197"/>
                  </a:lnTo>
                  <a:lnTo>
                    <a:pt x="548" y="201"/>
                  </a:lnTo>
                  <a:lnTo>
                    <a:pt x="544" y="203"/>
                  </a:lnTo>
                  <a:lnTo>
                    <a:pt x="540" y="207"/>
                  </a:lnTo>
                  <a:lnTo>
                    <a:pt x="540" y="209"/>
                  </a:lnTo>
                  <a:lnTo>
                    <a:pt x="534" y="213"/>
                  </a:lnTo>
                  <a:lnTo>
                    <a:pt x="534" y="211"/>
                  </a:lnTo>
                  <a:lnTo>
                    <a:pt x="530" y="215"/>
                  </a:lnTo>
                  <a:lnTo>
                    <a:pt x="526" y="217"/>
                  </a:lnTo>
                  <a:lnTo>
                    <a:pt x="526" y="217"/>
                  </a:lnTo>
                  <a:lnTo>
                    <a:pt x="524" y="219"/>
                  </a:lnTo>
                  <a:lnTo>
                    <a:pt x="524" y="221"/>
                  </a:lnTo>
                  <a:lnTo>
                    <a:pt x="518" y="225"/>
                  </a:lnTo>
                  <a:lnTo>
                    <a:pt x="518" y="223"/>
                  </a:lnTo>
                  <a:lnTo>
                    <a:pt x="510" y="231"/>
                  </a:lnTo>
                  <a:lnTo>
                    <a:pt x="505" y="233"/>
                  </a:lnTo>
                  <a:lnTo>
                    <a:pt x="499" y="239"/>
                  </a:lnTo>
                  <a:lnTo>
                    <a:pt x="495" y="241"/>
                  </a:lnTo>
                  <a:lnTo>
                    <a:pt x="483" y="253"/>
                  </a:lnTo>
                  <a:lnTo>
                    <a:pt x="483" y="255"/>
                  </a:lnTo>
                  <a:lnTo>
                    <a:pt x="477" y="259"/>
                  </a:lnTo>
                  <a:lnTo>
                    <a:pt x="477" y="257"/>
                  </a:lnTo>
                  <a:lnTo>
                    <a:pt x="471" y="263"/>
                  </a:lnTo>
                  <a:lnTo>
                    <a:pt x="467" y="265"/>
                  </a:lnTo>
                  <a:lnTo>
                    <a:pt x="463" y="269"/>
                  </a:lnTo>
                  <a:lnTo>
                    <a:pt x="459" y="271"/>
                  </a:lnTo>
                  <a:lnTo>
                    <a:pt x="453" y="277"/>
                  </a:lnTo>
                  <a:lnTo>
                    <a:pt x="449" y="279"/>
                  </a:lnTo>
                  <a:lnTo>
                    <a:pt x="445" y="283"/>
                  </a:lnTo>
                  <a:lnTo>
                    <a:pt x="441" y="285"/>
                  </a:lnTo>
                  <a:lnTo>
                    <a:pt x="439" y="287"/>
                  </a:lnTo>
                  <a:lnTo>
                    <a:pt x="439" y="289"/>
                  </a:lnTo>
                  <a:lnTo>
                    <a:pt x="433" y="293"/>
                  </a:lnTo>
                  <a:lnTo>
                    <a:pt x="433" y="291"/>
                  </a:lnTo>
                  <a:lnTo>
                    <a:pt x="427" y="297"/>
                  </a:lnTo>
                  <a:lnTo>
                    <a:pt x="423" y="299"/>
                  </a:lnTo>
                  <a:lnTo>
                    <a:pt x="423" y="299"/>
                  </a:lnTo>
                  <a:lnTo>
                    <a:pt x="417" y="305"/>
                  </a:lnTo>
                  <a:lnTo>
                    <a:pt x="413" y="307"/>
                  </a:lnTo>
                  <a:lnTo>
                    <a:pt x="409" y="311"/>
                  </a:lnTo>
                  <a:lnTo>
                    <a:pt x="405" y="313"/>
                  </a:lnTo>
                  <a:lnTo>
                    <a:pt x="405" y="315"/>
                  </a:lnTo>
                  <a:lnTo>
                    <a:pt x="397" y="321"/>
                  </a:lnTo>
                  <a:lnTo>
                    <a:pt x="397" y="319"/>
                  </a:lnTo>
                  <a:lnTo>
                    <a:pt x="391" y="325"/>
                  </a:lnTo>
                  <a:lnTo>
                    <a:pt x="387" y="327"/>
                  </a:lnTo>
                  <a:lnTo>
                    <a:pt x="387" y="329"/>
                  </a:lnTo>
                  <a:lnTo>
                    <a:pt x="379" y="335"/>
                  </a:lnTo>
                  <a:lnTo>
                    <a:pt x="379" y="333"/>
                  </a:lnTo>
                  <a:lnTo>
                    <a:pt x="371" y="341"/>
                  </a:lnTo>
                  <a:lnTo>
                    <a:pt x="367" y="343"/>
                  </a:lnTo>
                  <a:lnTo>
                    <a:pt x="363" y="347"/>
                  </a:lnTo>
                  <a:lnTo>
                    <a:pt x="359" y="349"/>
                  </a:lnTo>
                  <a:lnTo>
                    <a:pt x="359" y="351"/>
                  </a:lnTo>
                  <a:lnTo>
                    <a:pt x="351" y="357"/>
                  </a:lnTo>
                  <a:lnTo>
                    <a:pt x="351" y="355"/>
                  </a:lnTo>
                  <a:lnTo>
                    <a:pt x="347" y="359"/>
                  </a:lnTo>
                  <a:lnTo>
                    <a:pt x="347" y="361"/>
                  </a:lnTo>
                  <a:lnTo>
                    <a:pt x="341" y="365"/>
                  </a:lnTo>
                  <a:lnTo>
                    <a:pt x="341" y="363"/>
                  </a:lnTo>
                  <a:lnTo>
                    <a:pt x="339" y="365"/>
                  </a:lnTo>
                  <a:lnTo>
                    <a:pt x="339" y="367"/>
                  </a:lnTo>
                  <a:lnTo>
                    <a:pt x="331" y="373"/>
                  </a:lnTo>
                  <a:lnTo>
                    <a:pt x="331" y="371"/>
                  </a:lnTo>
                  <a:lnTo>
                    <a:pt x="327" y="375"/>
                  </a:lnTo>
                  <a:lnTo>
                    <a:pt x="323" y="377"/>
                  </a:lnTo>
                  <a:lnTo>
                    <a:pt x="317" y="383"/>
                  </a:lnTo>
                  <a:lnTo>
                    <a:pt x="313" y="385"/>
                  </a:lnTo>
                  <a:lnTo>
                    <a:pt x="309" y="389"/>
                  </a:lnTo>
                  <a:lnTo>
                    <a:pt x="305" y="391"/>
                  </a:lnTo>
                  <a:lnTo>
                    <a:pt x="305" y="391"/>
                  </a:lnTo>
                  <a:lnTo>
                    <a:pt x="299" y="397"/>
                  </a:lnTo>
                  <a:lnTo>
                    <a:pt x="295" y="399"/>
                  </a:lnTo>
                  <a:lnTo>
                    <a:pt x="289" y="405"/>
                  </a:lnTo>
                  <a:lnTo>
                    <a:pt x="285" y="407"/>
                  </a:lnTo>
                  <a:lnTo>
                    <a:pt x="285" y="407"/>
                  </a:lnTo>
                  <a:lnTo>
                    <a:pt x="281" y="411"/>
                  </a:lnTo>
                  <a:lnTo>
                    <a:pt x="277" y="413"/>
                  </a:lnTo>
                  <a:lnTo>
                    <a:pt x="277" y="415"/>
                  </a:lnTo>
                  <a:lnTo>
                    <a:pt x="269" y="421"/>
                  </a:lnTo>
                  <a:lnTo>
                    <a:pt x="269" y="419"/>
                  </a:lnTo>
                  <a:lnTo>
                    <a:pt x="267" y="421"/>
                  </a:lnTo>
                  <a:lnTo>
                    <a:pt x="267" y="423"/>
                  </a:lnTo>
                  <a:lnTo>
                    <a:pt x="261" y="427"/>
                  </a:lnTo>
                  <a:lnTo>
                    <a:pt x="261" y="425"/>
                  </a:lnTo>
                  <a:lnTo>
                    <a:pt x="257" y="429"/>
                  </a:lnTo>
                  <a:lnTo>
                    <a:pt x="257" y="431"/>
                  </a:lnTo>
                  <a:lnTo>
                    <a:pt x="251" y="435"/>
                  </a:lnTo>
                  <a:lnTo>
                    <a:pt x="251" y="433"/>
                  </a:lnTo>
                  <a:lnTo>
                    <a:pt x="245" y="439"/>
                  </a:lnTo>
                  <a:lnTo>
                    <a:pt x="241" y="441"/>
                  </a:lnTo>
                  <a:lnTo>
                    <a:pt x="233" y="449"/>
                  </a:lnTo>
                  <a:lnTo>
                    <a:pt x="229" y="451"/>
                  </a:lnTo>
                  <a:lnTo>
                    <a:pt x="229" y="451"/>
                  </a:lnTo>
                  <a:lnTo>
                    <a:pt x="225" y="455"/>
                  </a:lnTo>
                  <a:lnTo>
                    <a:pt x="221" y="457"/>
                  </a:lnTo>
                  <a:lnTo>
                    <a:pt x="215" y="463"/>
                  </a:lnTo>
                  <a:lnTo>
                    <a:pt x="211" y="465"/>
                  </a:lnTo>
                  <a:lnTo>
                    <a:pt x="211" y="465"/>
                  </a:lnTo>
                  <a:lnTo>
                    <a:pt x="207" y="469"/>
                  </a:lnTo>
                  <a:lnTo>
                    <a:pt x="203" y="471"/>
                  </a:lnTo>
                  <a:lnTo>
                    <a:pt x="197" y="477"/>
                  </a:lnTo>
                  <a:lnTo>
                    <a:pt x="193" y="479"/>
                  </a:lnTo>
                  <a:lnTo>
                    <a:pt x="189" y="483"/>
                  </a:lnTo>
                  <a:lnTo>
                    <a:pt x="185" y="485"/>
                  </a:lnTo>
                  <a:lnTo>
                    <a:pt x="181" y="489"/>
                  </a:lnTo>
                  <a:lnTo>
                    <a:pt x="181" y="491"/>
                  </a:lnTo>
                  <a:lnTo>
                    <a:pt x="175" y="495"/>
                  </a:lnTo>
                  <a:lnTo>
                    <a:pt x="175" y="493"/>
                  </a:lnTo>
                  <a:lnTo>
                    <a:pt x="169" y="499"/>
                  </a:lnTo>
                  <a:lnTo>
                    <a:pt x="165" y="501"/>
                  </a:lnTo>
                  <a:lnTo>
                    <a:pt x="161" y="505"/>
                  </a:lnTo>
                  <a:lnTo>
                    <a:pt x="157" y="507"/>
                  </a:lnTo>
                  <a:lnTo>
                    <a:pt x="157" y="509"/>
                  </a:lnTo>
                  <a:lnTo>
                    <a:pt x="149" y="515"/>
                  </a:lnTo>
                  <a:lnTo>
                    <a:pt x="149" y="513"/>
                  </a:lnTo>
                  <a:lnTo>
                    <a:pt x="147" y="515"/>
                  </a:lnTo>
                  <a:lnTo>
                    <a:pt x="147" y="517"/>
                  </a:lnTo>
                  <a:lnTo>
                    <a:pt x="139" y="523"/>
                  </a:lnTo>
                  <a:lnTo>
                    <a:pt x="139" y="521"/>
                  </a:lnTo>
                  <a:lnTo>
                    <a:pt x="137" y="523"/>
                  </a:lnTo>
                  <a:lnTo>
                    <a:pt x="133" y="525"/>
                  </a:lnTo>
                  <a:lnTo>
                    <a:pt x="133" y="525"/>
                  </a:lnTo>
                  <a:lnTo>
                    <a:pt x="131" y="525"/>
                  </a:lnTo>
                  <a:lnTo>
                    <a:pt x="131" y="527"/>
                  </a:lnTo>
                  <a:lnTo>
                    <a:pt x="129" y="527"/>
                  </a:lnTo>
                  <a:lnTo>
                    <a:pt x="125" y="531"/>
                  </a:lnTo>
                  <a:lnTo>
                    <a:pt x="123" y="533"/>
                  </a:lnTo>
                  <a:lnTo>
                    <a:pt x="123" y="533"/>
                  </a:lnTo>
                  <a:lnTo>
                    <a:pt x="113" y="541"/>
                  </a:lnTo>
                  <a:lnTo>
                    <a:pt x="113" y="539"/>
                  </a:lnTo>
                  <a:lnTo>
                    <a:pt x="107" y="545"/>
                  </a:lnTo>
                  <a:lnTo>
                    <a:pt x="103" y="547"/>
                  </a:lnTo>
                  <a:lnTo>
                    <a:pt x="101" y="549"/>
                  </a:lnTo>
                  <a:lnTo>
                    <a:pt x="101" y="551"/>
                  </a:lnTo>
                  <a:lnTo>
                    <a:pt x="91" y="559"/>
                  </a:lnTo>
                  <a:lnTo>
                    <a:pt x="89" y="559"/>
                  </a:lnTo>
                  <a:lnTo>
                    <a:pt x="85" y="561"/>
                  </a:lnTo>
                  <a:lnTo>
                    <a:pt x="85" y="561"/>
                  </a:lnTo>
                  <a:lnTo>
                    <a:pt x="79" y="568"/>
                  </a:lnTo>
                  <a:lnTo>
                    <a:pt x="75" y="570"/>
                  </a:lnTo>
                  <a:lnTo>
                    <a:pt x="69" y="576"/>
                  </a:lnTo>
                  <a:lnTo>
                    <a:pt x="65" y="578"/>
                  </a:lnTo>
                  <a:lnTo>
                    <a:pt x="61" y="582"/>
                  </a:lnTo>
                  <a:lnTo>
                    <a:pt x="57" y="584"/>
                  </a:lnTo>
                  <a:lnTo>
                    <a:pt x="57" y="584"/>
                  </a:lnTo>
                  <a:lnTo>
                    <a:pt x="51" y="590"/>
                  </a:lnTo>
                  <a:lnTo>
                    <a:pt x="47" y="592"/>
                  </a:lnTo>
                  <a:lnTo>
                    <a:pt x="45" y="594"/>
                  </a:lnTo>
                  <a:lnTo>
                    <a:pt x="41" y="596"/>
                  </a:lnTo>
                  <a:lnTo>
                    <a:pt x="41" y="596"/>
                  </a:lnTo>
                  <a:lnTo>
                    <a:pt x="39" y="598"/>
                  </a:lnTo>
                  <a:lnTo>
                    <a:pt x="39" y="598"/>
                  </a:lnTo>
                  <a:lnTo>
                    <a:pt x="39" y="598"/>
                  </a:lnTo>
                  <a:lnTo>
                    <a:pt x="30" y="604"/>
                  </a:lnTo>
                  <a:lnTo>
                    <a:pt x="30" y="602"/>
                  </a:lnTo>
                  <a:lnTo>
                    <a:pt x="24" y="608"/>
                  </a:lnTo>
                  <a:lnTo>
                    <a:pt x="20" y="610"/>
                  </a:lnTo>
                  <a:lnTo>
                    <a:pt x="20" y="612"/>
                  </a:lnTo>
                  <a:lnTo>
                    <a:pt x="10" y="620"/>
                  </a:lnTo>
                  <a:lnTo>
                    <a:pt x="0" y="606"/>
                  </a:lnTo>
                  <a:lnTo>
                    <a:pt x="8" y="598"/>
                  </a:lnTo>
                  <a:lnTo>
                    <a:pt x="8" y="598"/>
                  </a:lnTo>
                  <a:lnTo>
                    <a:pt x="10" y="596"/>
                  </a:lnTo>
                  <a:lnTo>
                    <a:pt x="12" y="596"/>
                  </a:lnTo>
                  <a:lnTo>
                    <a:pt x="14" y="594"/>
                  </a:lnTo>
                  <a:lnTo>
                    <a:pt x="14" y="594"/>
                  </a:lnTo>
                  <a:lnTo>
                    <a:pt x="18" y="590"/>
                  </a:lnTo>
                  <a:lnTo>
                    <a:pt x="20" y="590"/>
                  </a:lnTo>
                  <a:lnTo>
                    <a:pt x="30" y="582"/>
                  </a:lnTo>
                  <a:lnTo>
                    <a:pt x="34" y="580"/>
                  </a:lnTo>
                  <a:lnTo>
                    <a:pt x="37" y="578"/>
                  </a:lnTo>
                  <a:lnTo>
                    <a:pt x="39" y="578"/>
                  </a:lnTo>
                  <a:lnTo>
                    <a:pt x="41" y="576"/>
                  </a:lnTo>
                  <a:lnTo>
                    <a:pt x="41" y="576"/>
                  </a:lnTo>
                  <a:lnTo>
                    <a:pt x="47" y="570"/>
                  </a:lnTo>
                  <a:lnTo>
                    <a:pt x="49" y="570"/>
                  </a:lnTo>
                  <a:lnTo>
                    <a:pt x="51" y="568"/>
                  </a:lnTo>
                  <a:lnTo>
                    <a:pt x="51" y="568"/>
                  </a:lnTo>
                  <a:lnTo>
                    <a:pt x="55" y="563"/>
                  </a:lnTo>
                  <a:lnTo>
                    <a:pt x="57" y="563"/>
                  </a:lnTo>
                  <a:lnTo>
                    <a:pt x="59" y="561"/>
                  </a:lnTo>
                  <a:lnTo>
                    <a:pt x="59" y="561"/>
                  </a:lnTo>
                  <a:lnTo>
                    <a:pt x="65" y="555"/>
                  </a:lnTo>
                  <a:lnTo>
                    <a:pt x="67" y="555"/>
                  </a:lnTo>
                  <a:lnTo>
                    <a:pt x="69" y="553"/>
                  </a:lnTo>
                  <a:lnTo>
                    <a:pt x="69" y="553"/>
                  </a:lnTo>
                  <a:lnTo>
                    <a:pt x="75" y="547"/>
                  </a:lnTo>
                  <a:lnTo>
                    <a:pt x="77" y="547"/>
                  </a:lnTo>
                  <a:lnTo>
                    <a:pt x="81" y="545"/>
                  </a:lnTo>
                  <a:lnTo>
                    <a:pt x="89" y="537"/>
                  </a:lnTo>
                  <a:lnTo>
                    <a:pt x="89" y="537"/>
                  </a:lnTo>
                  <a:lnTo>
                    <a:pt x="93" y="533"/>
                  </a:lnTo>
                  <a:lnTo>
                    <a:pt x="95" y="533"/>
                  </a:lnTo>
                  <a:lnTo>
                    <a:pt x="97" y="531"/>
                  </a:lnTo>
                  <a:lnTo>
                    <a:pt x="97" y="531"/>
                  </a:lnTo>
                  <a:lnTo>
                    <a:pt x="101" y="527"/>
                  </a:lnTo>
                  <a:lnTo>
                    <a:pt x="103" y="527"/>
                  </a:lnTo>
                  <a:lnTo>
                    <a:pt x="113" y="519"/>
                  </a:lnTo>
                  <a:lnTo>
                    <a:pt x="115" y="517"/>
                  </a:lnTo>
                  <a:lnTo>
                    <a:pt x="115" y="517"/>
                  </a:lnTo>
                  <a:lnTo>
                    <a:pt x="119" y="513"/>
                  </a:lnTo>
                  <a:lnTo>
                    <a:pt x="121" y="513"/>
                  </a:lnTo>
                  <a:lnTo>
                    <a:pt x="125" y="511"/>
                  </a:lnTo>
                  <a:lnTo>
                    <a:pt x="127" y="509"/>
                  </a:lnTo>
                  <a:lnTo>
                    <a:pt x="129" y="509"/>
                  </a:lnTo>
                  <a:lnTo>
                    <a:pt x="135" y="503"/>
                  </a:lnTo>
                  <a:lnTo>
                    <a:pt x="135" y="503"/>
                  </a:lnTo>
                  <a:lnTo>
                    <a:pt x="137" y="501"/>
                  </a:lnTo>
                  <a:lnTo>
                    <a:pt x="139" y="501"/>
                  </a:lnTo>
                  <a:lnTo>
                    <a:pt x="145" y="495"/>
                  </a:lnTo>
                  <a:lnTo>
                    <a:pt x="145" y="495"/>
                  </a:lnTo>
                  <a:lnTo>
                    <a:pt x="147" y="493"/>
                  </a:lnTo>
                  <a:lnTo>
                    <a:pt x="149" y="493"/>
                  </a:lnTo>
                  <a:lnTo>
                    <a:pt x="151" y="491"/>
                  </a:lnTo>
                  <a:lnTo>
                    <a:pt x="151" y="491"/>
                  </a:lnTo>
                  <a:lnTo>
                    <a:pt x="155" y="487"/>
                  </a:lnTo>
                  <a:lnTo>
                    <a:pt x="157" y="487"/>
                  </a:lnTo>
                  <a:lnTo>
                    <a:pt x="159" y="485"/>
                  </a:lnTo>
                  <a:lnTo>
                    <a:pt x="159" y="485"/>
                  </a:lnTo>
                  <a:lnTo>
                    <a:pt x="163" y="481"/>
                  </a:lnTo>
                  <a:lnTo>
                    <a:pt x="165" y="481"/>
                  </a:lnTo>
                  <a:lnTo>
                    <a:pt x="169" y="477"/>
                  </a:lnTo>
                  <a:lnTo>
                    <a:pt x="169" y="477"/>
                  </a:lnTo>
                  <a:lnTo>
                    <a:pt x="175" y="471"/>
                  </a:lnTo>
                  <a:lnTo>
                    <a:pt x="177" y="471"/>
                  </a:lnTo>
                  <a:lnTo>
                    <a:pt x="179" y="469"/>
                  </a:lnTo>
                  <a:lnTo>
                    <a:pt x="179" y="469"/>
                  </a:lnTo>
                  <a:lnTo>
                    <a:pt x="183" y="465"/>
                  </a:lnTo>
                  <a:lnTo>
                    <a:pt x="185" y="465"/>
                  </a:lnTo>
                  <a:lnTo>
                    <a:pt x="187" y="463"/>
                  </a:lnTo>
                  <a:lnTo>
                    <a:pt x="187" y="463"/>
                  </a:lnTo>
                  <a:lnTo>
                    <a:pt x="193" y="457"/>
                  </a:lnTo>
                  <a:lnTo>
                    <a:pt x="195" y="457"/>
                  </a:lnTo>
                  <a:lnTo>
                    <a:pt x="197" y="455"/>
                  </a:lnTo>
                  <a:lnTo>
                    <a:pt x="197" y="455"/>
                  </a:lnTo>
                  <a:lnTo>
                    <a:pt x="201" y="451"/>
                  </a:lnTo>
                  <a:lnTo>
                    <a:pt x="203" y="451"/>
                  </a:lnTo>
                  <a:lnTo>
                    <a:pt x="205" y="449"/>
                  </a:lnTo>
                  <a:lnTo>
                    <a:pt x="205" y="449"/>
                  </a:lnTo>
                  <a:lnTo>
                    <a:pt x="211" y="443"/>
                  </a:lnTo>
                  <a:lnTo>
                    <a:pt x="213" y="443"/>
                  </a:lnTo>
                  <a:lnTo>
                    <a:pt x="215" y="441"/>
                  </a:lnTo>
                  <a:lnTo>
                    <a:pt x="215" y="441"/>
                  </a:lnTo>
                  <a:lnTo>
                    <a:pt x="219" y="437"/>
                  </a:lnTo>
                  <a:lnTo>
                    <a:pt x="221" y="437"/>
                  </a:lnTo>
                  <a:lnTo>
                    <a:pt x="223" y="435"/>
                  </a:lnTo>
                  <a:lnTo>
                    <a:pt x="223" y="435"/>
                  </a:lnTo>
                  <a:lnTo>
                    <a:pt x="231" y="427"/>
                  </a:lnTo>
                  <a:lnTo>
                    <a:pt x="233" y="427"/>
                  </a:lnTo>
                  <a:lnTo>
                    <a:pt x="235" y="425"/>
                  </a:lnTo>
                  <a:lnTo>
                    <a:pt x="235" y="425"/>
                  </a:lnTo>
                  <a:lnTo>
                    <a:pt x="239" y="421"/>
                  </a:lnTo>
                  <a:lnTo>
                    <a:pt x="241" y="421"/>
                  </a:lnTo>
                  <a:lnTo>
                    <a:pt x="245" y="417"/>
                  </a:lnTo>
                  <a:lnTo>
                    <a:pt x="245" y="417"/>
                  </a:lnTo>
                  <a:lnTo>
                    <a:pt x="249" y="413"/>
                  </a:lnTo>
                  <a:lnTo>
                    <a:pt x="251" y="413"/>
                  </a:lnTo>
                  <a:lnTo>
                    <a:pt x="255" y="409"/>
                  </a:lnTo>
                  <a:lnTo>
                    <a:pt x="255" y="409"/>
                  </a:lnTo>
                  <a:lnTo>
                    <a:pt x="257" y="407"/>
                  </a:lnTo>
                  <a:lnTo>
                    <a:pt x="259" y="407"/>
                  </a:lnTo>
                  <a:lnTo>
                    <a:pt x="265" y="401"/>
                  </a:lnTo>
                  <a:lnTo>
                    <a:pt x="265" y="401"/>
                  </a:lnTo>
                  <a:lnTo>
                    <a:pt x="267" y="399"/>
                  </a:lnTo>
                  <a:lnTo>
                    <a:pt x="269" y="399"/>
                  </a:lnTo>
                  <a:lnTo>
                    <a:pt x="271" y="397"/>
                  </a:lnTo>
                  <a:lnTo>
                    <a:pt x="271" y="397"/>
                  </a:lnTo>
                  <a:lnTo>
                    <a:pt x="275" y="393"/>
                  </a:lnTo>
                  <a:lnTo>
                    <a:pt x="277" y="393"/>
                  </a:lnTo>
                  <a:lnTo>
                    <a:pt x="279" y="391"/>
                  </a:lnTo>
                  <a:lnTo>
                    <a:pt x="279" y="391"/>
                  </a:lnTo>
                  <a:lnTo>
                    <a:pt x="285" y="385"/>
                  </a:lnTo>
                  <a:lnTo>
                    <a:pt x="287" y="385"/>
                  </a:lnTo>
                  <a:lnTo>
                    <a:pt x="289" y="383"/>
                  </a:lnTo>
                  <a:lnTo>
                    <a:pt x="289" y="383"/>
                  </a:lnTo>
                  <a:lnTo>
                    <a:pt x="295" y="377"/>
                  </a:lnTo>
                  <a:lnTo>
                    <a:pt x="297" y="377"/>
                  </a:lnTo>
                  <a:lnTo>
                    <a:pt x="299" y="375"/>
                  </a:lnTo>
                  <a:lnTo>
                    <a:pt x="299" y="375"/>
                  </a:lnTo>
                  <a:lnTo>
                    <a:pt x="303" y="371"/>
                  </a:lnTo>
                  <a:lnTo>
                    <a:pt x="305" y="371"/>
                  </a:lnTo>
                  <a:lnTo>
                    <a:pt x="307" y="369"/>
                  </a:lnTo>
                  <a:lnTo>
                    <a:pt x="307" y="369"/>
                  </a:lnTo>
                  <a:lnTo>
                    <a:pt x="313" y="363"/>
                  </a:lnTo>
                  <a:lnTo>
                    <a:pt x="315" y="363"/>
                  </a:lnTo>
                  <a:lnTo>
                    <a:pt x="317" y="361"/>
                  </a:lnTo>
                  <a:lnTo>
                    <a:pt x="317" y="361"/>
                  </a:lnTo>
                  <a:lnTo>
                    <a:pt x="319" y="359"/>
                  </a:lnTo>
                  <a:lnTo>
                    <a:pt x="321" y="359"/>
                  </a:lnTo>
                  <a:lnTo>
                    <a:pt x="327" y="353"/>
                  </a:lnTo>
                  <a:lnTo>
                    <a:pt x="327" y="353"/>
                  </a:lnTo>
                  <a:lnTo>
                    <a:pt x="329" y="351"/>
                  </a:lnTo>
                  <a:lnTo>
                    <a:pt x="331" y="351"/>
                  </a:lnTo>
                  <a:lnTo>
                    <a:pt x="335" y="347"/>
                  </a:lnTo>
                  <a:lnTo>
                    <a:pt x="335" y="347"/>
                  </a:lnTo>
                  <a:lnTo>
                    <a:pt x="339" y="343"/>
                  </a:lnTo>
                  <a:lnTo>
                    <a:pt x="341" y="343"/>
                  </a:lnTo>
                  <a:lnTo>
                    <a:pt x="347" y="337"/>
                  </a:lnTo>
                  <a:lnTo>
                    <a:pt x="347" y="335"/>
                  </a:lnTo>
                  <a:lnTo>
                    <a:pt x="349" y="335"/>
                  </a:lnTo>
                  <a:lnTo>
                    <a:pt x="351" y="335"/>
                  </a:lnTo>
                  <a:lnTo>
                    <a:pt x="353" y="333"/>
                  </a:lnTo>
                  <a:lnTo>
                    <a:pt x="353" y="333"/>
                  </a:lnTo>
                  <a:lnTo>
                    <a:pt x="357" y="329"/>
                  </a:lnTo>
                  <a:lnTo>
                    <a:pt x="359" y="329"/>
                  </a:lnTo>
                  <a:lnTo>
                    <a:pt x="361" y="327"/>
                  </a:lnTo>
                  <a:lnTo>
                    <a:pt x="361" y="327"/>
                  </a:lnTo>
                  <a:lnTo>
                    <a:pt x="367" y="321"/>
                  </a:lnTo>
                  <a:lnTo>
                    <a:pt x="369" y="321"/>
                  </a:lnTo>
                  <a:lnTo>
                    <a:pt x="375" y="315"/>
                  </a:lnTo>
                  <a:lnTo>
                    <a:pt x="375" y="315"/>
                  </a:lnTo>
                  <a:lnTo>
                    <a:pt x="377" y="313"/>
                  </a:lnTo>
                  <a:lnTo>
                    <a:pt x="379" y="313"/>
                  </a:lnTo>
                  <a:lnTo>
                    <a:pt x="381" y="311"/>
                  </a:lnTo>
                  <a:lnTo>
                    <a:pt x="381" y="311"/>
                  </a:lnTo>
                  <a:lnTo>
                    <a:pt x="385" y="307"/>
                  </a:lnTo>
                  <a:lnTo>
                    <a:pt x="387" y="307"/>
                  </a:lnTo>
                  <a:lnTo>
                    <a:pt x="393" y="301"/>
                  </a:lnTo>
                  <a:lnTo>
                    <a:pt x="393" y="301"/>
                  </a:lnTo>
                  <a:lnTo>
                    <a:pt x="395" y="299"/>
                  </a:lnTo>
                  <a:lnTo>
                    <a:pt x="397" y="299"/>
                  </a:lnTo>
                  <a:lnTo>
                    <a:pt x="399" y="297"/>
                  </a:lnTo>
                  <a:lnTo>
                    <a:pt x="399" y="297"/>
                  </a:lnTo>
                  <a:lnTo>
                    <a:pt x="403" y="293"/>
                  </a:lnTo>
                  <a:lnTo>
                    <a:pt x="405" y="293"/>
                  </a:lnTo>
                  <a:lnTo>
                    <a:pt x="407" y="291"/>
                  </a:lnTo>
                  <a:lnTo>
                    <a:pt x="407" y="291"/>
                  </a:lnTo>
                  <a:lnTo>
                    <a:pt x="413" y="285"/>
                  </a:lnTo>
                  <a:lnTo>
                    <a:pt x="415" y="285"/>
                  </a:lnTo>
                  <a:lnTo>
                    <a:pt x="417" y="283"/>
                  </a:lnTo>
                  <a:lnTo>
                    <a:pt x="417" y="283"/>
                  </a:lnTo>
                  <a:lnTo>
                    <a:pt x="421" y="279"/>
                  </a:lnTo>
                  <a:lnTo>
                    <a:pt x="423" y="279"/>
                  </a:lnTo>
                  <a:lnTo>
                    <a:pt x="427" y="275"/>
                  </a:lnTo>
                  <a:lnTo>
                    <a:pt x="427" y="275"/>
                  </a:lnTo>
                  <a:lnTo>
                    <a:pt x="431" y="271"/>
                  </a:lnTo>
                  <a:lnTo>
                    <a:pt x="433" y="271"/>
                  </a:lnTo>
                  <a:lnTo>
                    <a:pt x="435" y="269"/>
                  </a:lnTo>
                  <a:lnTo>
                    <a:pt x="435" y="269"/>
                  </a:lnTo>
                  <a:lnTo>
                    <a:pt x="439" y="265"/>
                  </a:lnTo>
                  <a:lnTo>
                    <a:pt x="441" y="265"/>
                  </a:lnTo>
                  <a:lnTo>
                    <a:pt x="443" y="263"/>
                  </a:lnTo>
                  <a:lnTo>
                    <a:pt x="443" y="263"/>
                  </a:lnTo>
                  <a:lnTo>
                    <a:pt x="449" y="257"/>
                  </a:lnTo>
                  <a:lnTo>
                    <a:pt x="451" y="257"/>
                  </a:lnTo>
                  <a:lnTo>
                    <a:pt x="453" y="255"/>
                  </a:lnTo>
                  <a:lnTo>
                    <a:pt x="453" y="255"/>
                  </a:lnTo>
                  <a:lnTo>
                    <a:pt x="457" y="251"/>
                  </a:lnTo>
                  <a:lnTo>
                    <a:pt x="459" y="251"/>
                  </a:lnTo>
                  <a:lnTo>
                    <a:pt x="461" y="249"/>
                  </a:lnTo>
                  <a:lnTo>
                    <a:pt x="461" y="249"/>
                  </a:lnTo>
                  <a:lnTo>
                    <a:pt x="465" y="245"/>
                  </a:lnTo>
                  <a:lnTo>
                    <a:pt x="467" y="245"/>
                  </a:lnTo>
                  <a:lnTo>
                    <a:pt x="471" y="241"/>
                  </a:lnTo>
                  <a:lnTo>
                    <a:pt x="471" y="241"/>
                  </a:lnTo>
                  <a:lnTo>
                    <a:pt x="485" y="227"/>
                  </a:lnTo>
                  <a:lnTo>
                    <a:pt x="487" y="227"/>
                  </a:lnTo>
                  <a:lnTo>
                    <a:pt x="489" y="225"/>
                  </a:lnTo>
                  <a:lnTo>
                    <a:pt x="489" y="225"/>
                  </a:lnTo>
                  <a:lnTo>
                    <a:pt x="495" y="219"/>
                  </a:lnTo>
                  <a:lnTo>
                    <a:pt x="497" y="219"/>
                  </a:lnTo>
                  <a:lnTo>
                    <a:pt x="499" y="217"/>
                  </a:lnTo>
                  <a:lnTo>
                    <a:pt x="499" y="217"/>
                  </a:lnTo>
                  <a:lnTo>
                    <a:pt x="505" y="211"/>
                  </a:lnTo>
                  <a:lnTo>
                    <a:pt x="507" y="211"/>
                  </a:lnTo>
                  <a:lnTo>
                    <a:pt x="512" y="207"/>
                  </a:lnTo>
                  <a:lnTo>
                    <a:pt x="512" y="207"/>
                  </a:lnTo>
                  <a:lnTo>
                    <a:pt x="516" y="203"/>
                  </a:lnTo>
                  <a:lnTo>
                    <a:pt x="518" y="203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2" y="199"/>
                  </a:lnTo>
                  <a:lnTo>
                    <a:pt x="524" y="199"/>
                  </a:lnTo>
                  <a:lnTo>
                    <a:pt x="528" y="195"/>
                  </a:lnTo>
                  <a:lnTo>
                    <a:pt x="528" y="195"/>
                  </a:lnTo>
                  <a:lnTo>
                    <a:pt x="534" y="189"/>
                  </a:lnTo>
                  <a:lnTo>
                    <a:pt x="536" y="189"/>
                  </a:lnTo>
                  <a:lnTo>
                    <a:pt x="538" y="187"/>
                  </a:lnTo>
                  <a:lnTo>
                    <a:pt x="538" y="187"/>
                  </a:lnTo>
                  <a:lnTo>
                    <a:pt x="542" y="183"/>
                  </a:lnTo>
                  <a:lnTo>
                    <a:pt x="544" y="183"/>
                  </a:lnTo>
                  <a:lnTo>
                    <a:pt x="546" y="181"/>
                  </a:lnTo>
                  <a:lnTo>
                    <a:pt x="546" y="181"/>
                  </a:lnTo>
                  <a:lnTo>
                    <a:pt x="552" y="175"/>
                  </a:lnTo>
                  <a:lnTo>
                    <a:pt x="554" y="175"/>
                  </a:lnTo>
                  <a:lnTo>
                    <a:pt x="558" y="171"/>
                  </a:lnTo>
                  <a:lnTo>
                    <a:pt x="558" y="171"/>
                  </a:lnTo>
                  <a:lnTo>
                    <a:pt x="560" y="169"/>
                  </a:lnTo>
                  <a:lnTo>
                    <a:pt x="562" y="169"/>
                  </a:lnTo>
                  <a:lnTo>
                    <a:pt x="564" y="167"/>
                  </a:lnTo>
                  <a:lnTo>
                    <a:pt x="564" y="167"/>
                  </a:lnTo>
                  <a:lnTo>
                    <a:pt x="568" y="163"/>
                  </a:lnTo>
                  <a:lnTo>
                    <a:pt x="568" y="163"/>
                  </a:lnTo>
                  <a:lnTo>
                    <a:pt x="570" y="161"/>
                  </a:lnTo>
                  <a:lnTo>
                    <a:pt x="572" y="159"/>
                  </a:lnTo>
                  <a:lnTo>
                    <a:pt x="580" y="153"/>
                  </a:lnTo>
                  <a:lnTo>
                    <a:pt x="582" y="151"/>
                  </a:lnTo>
                  <a:lnTo>
                    <a:pt x="582" y="151"/>
                  </a:lnTo>
                  <a:lnTo>
                    <a:pt x="588" y="145"/>
                  </a:lnTo>
                  <a:lnTo>
                    <a:pt x="590" y="145"/>
                  </a:lnTo>
                  <a:lnTo>
                    <a:pt x="592" y="143"/>
                  </a:lnTo>
                  <a:lnTo>
                    <a:pt x="592" y="143"/>
                  </a:lnTo>
                  <a:lnTo>
                    <a:pt x="598" y="137"/>
                  </a:lnTo>
                  <a:lnTo>
                    <a:pt x="600" y="137"/>
                  </a:lnTo>
                  <a:lnTo>
                    <a:pt x="602" y="135"/>
                  </a:lnTo>
                  <a:lnTo>
                    <a:pt x="602" y="135"/>
                  </a:lnTo>
                  <a:lnTo>
                    <a:pt x="606" y="131"/>
                  </a:lnTo>
                  <a:lnTo>
                    <a:pt x="608" y="131"/>
                  </a:lnTo>
                  <a:lnTo>
                    <a:pt x="614" y="125"/>
                  </a:lnTo>
                  <a:lnTo>
                    <a:pt x="614" y="125"/>
                  </a:lnTo>
                  <a:lnTo>
                    <a:pt x="616" y="123"/>
                  </a:lnTo>
                  <a:lnTo>
                    <a:pt x="618" y="123"/>
                  </a:lnTo>
                  <a:lnTo>
                    <a:pt x="620" y="121"/>
                  </a:lnTo>
                  <a:lnTo>
                    <a:pt x="620" y="121"/>
                  </a:lnTo>
                  <a:lnTo>
                    <a:pt x="624" y="117"/>
                  </a:lnTo>
                  <a:lnTo>
                    <a:pt x="626" y="117"/>
                  </a:lnTo>
                  <a:lnTo>
                    <a:pt x="634" y="108"/>
                  </a:lnTo>
                  <a:lnTo>
                    <a:pt x="634" y="108"/>
                  </a:lnTo>
                  <a:lnTo>
                    <a:pt x="642" y="100"/>
                  </a:lnTo>
                  <a:lnTo>
                    <a:pt x="644" y="100"/>
                  </a:lnTo>
                  <a:lnTo>
                    <a:pt x="648" y="96"/>
                  </a:lnTo>
                  <a:lnTo>
                    <a:pt x="648" y="96"/>
                  </a:lnTo>
                  <a:lnTo>
                    <a:pt x="652" y="92"/>
                  </a:lnTo>
                  <a:lnTo>
                    <a:pt x="654" y="92"/>
                  </a:lnTo>
                  <a:lnTo>
                    <a:pt x="658" y="88"/>
                  </a:lnTo>
                  <a:lnTo>
                    <a:pt x="658" y="88"/>
                  </a:lnTo>
                  <a:lnTo>
                    <a:pt x="660" y="86"/>
                  </a:lnTo>
                  <a:lnTo>
                    <a:pt x="662" y="86"/>
                  </a:lnTo>
                  <a:lnTo>
                    <a:pt x="664" y="84"/>
                  </a:lnTo>
                  <a:lnTo>
                    <a:pt x="664" y="84"/>
                  </a:lnTo>
                  <a:lnTo>
                    <a:pt x="670" y="78"/>
                  </a:lnTo>
                  <a:lnTo>
                    <a:pt x="672" y="78"/>
                  </a:lnTo>
                  <a:lnTo>
                    <a:pt x="674" y="76"/>
                  </a:lnTo>
                  <a:lnTo>
                    <a:pt x="674" y="76"/>
                  </a:lnTo>
                  <a:lnTo>
                    <a:pt x="680" y="70"/>
                  </a:lnTo>
                  <a:lnTo>
                    <a:pt x="682" y="70"/>
                  </a:lnTo>
                  <a:lnTo>
                    <a:pt x="686" y="68"/>
                  </a:lnTo>
                  <a:lnTo>
                    <a:pt x="694" y="62"/>
                  </a:lnTo>
                  <a:lnTo>
                    <a:pt x="696" y="58"/>
                  </a:lnTo>
                  <a:lnTo>
                    <a:pt x="696" y="56"/>
                  </a:lnTo>
                  <a:lnTo>
                    <a:pt x="698" y="54"/>
                  </a:lnTo>
                  <a:lnTo>
                    <a:pt x="704" y="52"/>
                  </a:lnTo>
                  <a:lnTo>
                    <a:pt x="716" y="40"/>
                  </a:lnTo>
                  <a:lnTo>
                    <a:pt x="718" y="40"/>
                  </a:lnTo>
                  <a:lnTo>
                    <a:pt x="720" y="38"/>
                  </a:lnTo>
                  <a:lnTo>
                    <a:pt x="720" y="38"/>
                  </a:lnTo>
                  <a:lnTo>
                    <a:pt x="724" y="34"/>
                  </a:lnTo>
                  <a:lnTo>
                    <a:pt x="726" y="34"/>
                  </a:lnTo>
                  <a:lnTo>
                    <a:pt x="728" y="32"/>
                  </a:lnTo>
                  <a:lnTo>
                    <a:pt x="728" y="32"/>
                  </a:lnTo>
                  <a:lnTo>
                    <a:pt x="734" y="26"/>
                  </a:lnTo>
                  <a:lnTo>
                    <a:pt x="736" y="26"/>
                  </a:lnTo>
                  <a:lnTo>
                    <a:pt x="740" y="22"/>
                  </a:lnTo>
                  <a:lnTo>
                    <a:pt x="740" y="22"/>
                  </a:lnTo>
                  <a:lnTo>
                    <a:pt x="742" y="20"/>
                  </a:lnTo>
                  <a:lnTo>
                    <a:pt x="744" y="20"/>
                  </a:lnTo>
                  <a:lnTo>
                    <a:pt x="746" y="18"/>
                  </a:lnTo>
                  <a:lnTo>
                    <a:pt x="746" y="18"/>
                  </a:lnTo>
                  <a:lnTo>
                    <a:pt x="752" y="12"/>
                  </a:lnTo>
                  <a:lnTo>
                    <a:pt x="754" y="12"/>
                  </a:lnTo>
                  <a:lnTo>
                    <a:pt x="758" y="8"/>
                  </a:lnTo>
                  <a:lnTo>
                    <a:pt x="760" y="6"/>
                  </a:lnTo>
                  <a:lnTo>
                    <a:pt x="762" y="4"/>
                  </a:lnTo>
                  <a:lnTo>
                    <a:pt x="764" y="2"/>
                  </a:lnTo>
                  <a:lnTo>
                    <a:pt x="764" y="2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60" name="Freeform 121"/>
            <p:cNvSpPr>
              <a:spLocks/>
            </p:cNvSpPr>
            <p:nvPr/>
          </p:nvSpPr>
          <p:spPr bwMode="auto">
            <a:xfrm>
              <a:off x="3622675" y="4464051"/>
              <a:ext cx="1233488" cy="868363"/>
            </a:xfrm>
            <a:custGeom>
              <a:avLst/>
              <a:gdLst>
                <a:gd name="T0" fmla="*/ 751 w 777"/>
                <a:gd name="T1" fmla="*/ 32 h 547"/>
                <a:gd name="T2" fmla="*/ 729 w 777"/>
                <a:gd name="T3" fmla="*/ 50 h 547"/>
                <a:gd name="T4" fmla="*/ 695 w 777"/>
                <a:gd name="T5" fmla="*/ 74 h 547"/>
                <a:gd name="T6" fmla="*/ 673 w 777"/>
                <a:gd name="T7" fmla="*/ 90 h 547"/>
                <a:gd name="T8" fmla="*/ 651 w 777"/>
                <a:gd name="T9" fmla="*/ 106 h 547"/>
                <a:gd name="T10" fmla="*/ 617 w 777"/>
                <a:gd name="T11" fmla="*/ 132 h 547"/>
                <a:gd name="T12" fmla="*/ 595 w 777"/>
                <a:gd name="T13" fmla="*/ 146 h 547"/>
                <a:gd name="T14" fmla="*/ 567 w 777"/>
                <a:gd name="T15" fmla="*/ 166 h 547"/>
                <a:gd name="T16" fmla="*/ 537 w 777"/>
                <a:gd name="T17" fmla="*/ 188 h 547"/>
                <a:gd name="T18" fmla="*/ 515 w 777"/>
                <a:gd name="T19" fmla="*/ 206 h 547"/>
                <a:gd name="T20" fmla="*/ 493 w 777"/>
                <a:gd name="T21" fmla="*/ 220 h 547"/>
                <a:gd name="T22" fmla="*/ 461 w 777"/>
                <a:gd name="T23" fmla="*/ 244 h 547"/>
                <a:gd name="T24" fmla="*/ 427 w 777"/>
                <a:gd name="T25" fmla="*/ 268 h 547"/>
                <a:gd name="T26" fmla="*/ 399 w 777"/>
                <a:gd name="T27" fmla="*/ 288 h 547"/>
                <a:gd name="T28" fmla="*/ 381 w 777"/>
                <a:gd name="T29" fmla="*/ 300 h 547"/>
                <a:gd name="T30" fmla="*/ 359 w 777"/>
                <a:gd name="T31" fmla="*/ 316 h 547"/>
                <a:gd name="T32" fmla="*/ 331 w 777"/>
                <a:gd name="T33" fmla="*/ 334 h 547"/>
                <a:gd name="T34" fmla="*/ 304 w 777"/>
                <a:gd name="T35" fmla="*/ 352 h 547"/>
                <a:gd name="T36" fmla="*/ 276 w 777"/>
                <a:gd name="T37" fmla="*/ 372 h 547"/>
                <a:gd name="T38" fmla="*/ 244 w 777"/>
                <a:gd name="T39" fmla="*/ 392 h 547"/>
                <a:gd name="T40" fmla="*/ 226 w 777"/>
                <a:gd name="T41" fmla="*/ 406 h 547"/>
                <a:gd name="T42" fmla="*/ 200 w 777"/>
                <a:gd name="T43" fmla="*/ 423 h 547"/>
                <a:gd name="T44" fmla="*/ 168 w 777"/>
                <a:gd name="T45" fmla="*/ 445 h 547"/>
                <a:gd name="T46" fmla="*/ 148 w 777"/>
                <a:gd name="T47" fmla="*/ 459 h 547"/>
                <a:gd name="T48" fmla="*/ 124 w 777"/>
                <a:gd name="T49" fmla="*/ 475 h 547"/>
                <a:gd name="T50" fmla="*/ 94 w 777"/>
                <a:gd name="T51" fmla="*/ 495 h 547"/>
                <a:gd name="T52" fmla="*/ 74 w 777"/>
                <a:gd name="T53" fmla="*/ 507 h 547"/>
                <a:gd name="T54" fmla="*/ 56 w 777"/>
                <a:gd name="T55" fmla="*/ 519 h 547"/>
                <a:gd name="T56" fmla="*/ 34 w 777"/>
                <a:gd name="T57" fmla="*/ 533 h 547"/>
                <a:gd name="T58" fmla="*/ 10 w 777"/>
                <a:gd name="T59" fmla="*/ 547 h 547"/>
                <a:gd name="T60" fmla="*/ 18 w 777"/>
                <a:gd name="T61" fmla="*/ 523 h 547"/>
                <a:gd name="T62" fmla="*/ 42 w 777"/>
                <a:gd name="T63" fmla="*/ 507 h 547"/>
                <a:gd name="T64" fmla="*/ 56 w 777"/>
                <a:gd name="T65" fmla="*/ 499 h 547"/>
                <a:gd name="T66" fmla="*/ 84 w 777"/>
                <a:gd name="T67" fmla="*/ 481 h 547"/>
                <a:gd name="T68" fmla="*/ 110 w 777"/>
                <a:gd name="T69" fmla="*/ 463 h 547"/>
                <a:gd name="T70" fmla="*/ 136 w 777"/>
                <a:gd name="T71" fmla="*/ 447 h 547"/>
                <a:gd name="T72" fmla="*/ 156 w 777"/>
                <a:gd name="T73" fmla="*/ 433 h 547"/>
                <a:gd name="T74" fmla="*/ 184 w 777"/>
                <a:gd name="T75" fmla="*/ 414 h 547"/>
                <a:gd name="T76" fmla="*/ 212 w 777"/>
                <a:gd name="T77" fmla="*/ 394 h 547"/>
                <a:gd name="T78" fmla="*/ 240 w 777"/>
                <a:gd name="T79" fmla="*/ 376 h 547"/>
                <a:gd name="T80" fmla="*/ 266 w 777"/>
                <a:gd name="T81" fmla="*/ 358 h 547"/>
                <a:gd name="T82" fmla="*/ 290 w 777"/>
                <a:gd name="T83" fmla="*/ 340 h 547"/>
                <a:gd name="T84" fmla="*/ 312 w 777"/>
                <a:gd name="T85" fmla="*/ 326 h 547"/>
                <a:gd name="T86" fmla="*/ 339 w 777"/>
                <a:gd name="T87" fmla="*/ 308 h 547"/>
                <a:gd name="T88" fmla="*/ 363 w 777"/>
                <a:gd name="T89" fmla="*/ 290 h 547"/>
                <a:gd name="T90" fmla="*/ 387 w 777"/>
                <a:gd name="T91" fmla="*/ 276 h 547"/>
                <a:gd name="T92" fmla="*/ 409 w 777"/>
                <a:gd name="T93" fmla="*/ 258 h 547"/>
                <a:gd name="T94" fmla="*/ 431 w 777"/>
                <a:gd name="T95" fmla="*/ 244 h 547"/>
                <a:gd name="T96" fmla="*/ 459 w 777"/>
                <a:gd name="T97" fmla="*/ 224 h 547"/>
                <a:gd name="T98" fmla="*/ 479 w 777"/>
                <a:gd name="T99" fmla="*/ 210 h 547"/>
                <a:gd name="T100" fmla="*/ 503 w 777"/>
                <a:gd name="T101" fmla="*/ 194 h 547"/>
                <a:gd name="T102" fmla="*/ 523 w 777"/>
                <a:gd name="T103" fmla="*/ 178 h 547"/>
                <a:gd name="T104" fmla="*/ 549 w 777"/>
                <a:gd name="T105" fmla="*/ 160 h 547"/>
                <a:gd name="T106" fmla="*/ 573 w 777"/>
                <a:gd name="T107" fmla="*/ 142 h 547"/>
                <a:gd name="T108" fmla="*/ 595 w 777"/>
                <a:gd name="T109" fmla="*/ 126 h 547"/>
                <a:gd name="T110" fmla="*/ 619 w 777"/>
                <a:gd name="T111" fmla="*/ 108 h 547"/>
                <a:gd name="T112" fmla="*/ 641 w 777"/>
                <a:gd name="T113" fmla="*/ 92 h 547"/>
                <a:gd name="T114" fmla="*/ 661 w 777"/>
                <a:gd name="T115" fmla="*/ 78 h 547"/>
                <a:gd name="T116" fmla="*/ 679 w 777"/>
                <a:gd name="T117" fmla="*/ 64 h 547"/>
                <a:gd name="T118" fmla="*/ 703 w 777"/>
                <a:gd name="T119" fmla="*/ 48 h 547"/>
                <a:gd name="T120" fmla="*/ 727 w 777"/>
                <a:gd name="T121" fmla="*/ 28 h 547"/>
                <a:gd name="T122" fmla="*/ 749 w 777"/>
                <a:gd name="T123" fmla="*/ 12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77" h="547">
                  <a:moveTo>
                    <a:pt x="765" y="0"/>
                  </a:moveTo>
                  <a:lnTo>
                    <a:pt x="777" y="12"/>
                  </a:lnTo>
                  <a:lnTo>
                    <a:pt x="773" y="16"/>
                  </a:lnTo>
                  <a:lnTo>
                    <a:pt x="769" y="18"/>
                  </a:lnTo>
                  <a:lnTo>
                    <a:pt x="763" y="24"/>
                  </a:lnTo>
                  <a:lnTo>
                    <a:pt x="759" y="26"/>
                  </a:lnTo>
                  <a:lnTo>
                    <a:pt x="757" y="28"/>
                  </a:lnTo>
                  <a:lnTo>
                    <a:pt x="753" y="30"/>
                  </a:lnTo>
                  <a:lnTo>
                    <a:pt x="751" y="32"/>
                  </a:lnTo>
                  <a:lnTo>
                    <a:pt x="751" y="32"/>
                  </a:lnTo>
                  <a:lnTo>
                    <a:pt x="743" y="38"/>
                  </a:lnTo>
                  <a:lnTo>
                    <a:pt x="743" y="36"/>
                  </a:lnTo>
                  <a:lnTo>
                    <a:pt x="739" y="40"/>
                  </a:lnTo>
                  <a:lnTo>
                    <a:pt x="739" y="42"/>
                  </a:lnTo>
                  <a:lnTo>
                    <a:pt x="733" y="46"/>
                  </a:lnTo>
                  <a:lnTo>
                    <a:pt x="733" y="44"/>
                  </a:lnTo>
                  <a:lnTo>
                    <a:pt x="729" y="48"/>
                  </a:lnTo>
                  <a:lnTo>
                    <a:pt x="729" y="50"/>
                  </a:lnTo>
                  <a:lnTo>
                    <a:pt x="719" y="58"/>
                  </a:lnTo>
                  <a:lnTo>
                    <a:pt x="719" y="56"/>
                  </a:lnTo>
                  <a:lnTo>
                    <a:pt x="715" y="60"/>
                  </a:lnTo>
                  <a:lnTo>
                    <a:pt x="711" y="62"/>
                  </a:lnTo>
                  <a:lnTo>
                    <a:pt x="709" y="64"/>
                  </a:lnTo>
                  <a:lnTo>
                    <a:pt x="709" y="66"/>
                  </a:lnTo>
                  <a:lnTo>
                    <a:pt x="703" y="70"/>
                  </a:lnTo>
                  <a:lnTo>
                    <a:pt x="701" y="70"/>
                  </a:lnTo>
                  <a:lnTo>
                    <a:pt x="695" y="74"/>
                  </a:lnTo>
                  <a:lnTo>
                    <a:pt x="695" y="72"/>
                  </a:lnTo>
                  <a:lnTo>
                    <a:pt x="691" y="76"/>
                  </a:lnTo>
                  <a:lnTo>
                    <a:pt x="691" y="78"/>
                  </a:lnTo>
                  <a:lnTo>
                    <a:pt x="685" y="82"/>
                  </a:lnTo>
                  <a:lnTo>
                    <a:pt x="685" y="80"/>
                  </a:lnTo>
                  <a:lnTo>
                    <a:pt x="679" y="86"/>
                  </a:lnTo>
                  <a:lnTo>
                    <a:pt x="675" y="88"/>
                  </a:lnTo>
                  <a:lnTo>
                    <a:pt x="675" y="88"/>
                  </a:lnTo>
                  <a:lnTo>
                    <a:pt x="673" y="90"/>
                  </a:lnTo>
                  <a:lnTo>
                    <a:pt x="673" y="92"/>
                  </a:lnTo>
                  <a:lnTo>
                    <a:pt x="667" y="96"/>
                  </a:lnTo>
                  <a:lnTo>
                    <a:pt x="667" y="94"/>
                  </a:lnTo>
                  <a:lnTo>
                    <a:pt x="661" y="100"/>
                  </a:lnTo>
                  <a:lnTo>
                    <a:pt x="657" y="102"/>
                  </a:lnTo>
                  <a:lnTo>
                    <a:pt x="653" y="104"/>
                  </a:lnTo>
                  <a:lnTo>
                    <a:pt x="653" y="104"/>
                  </a:lnTo>
                  <a:lnTo>
                    <a:pt x="651" y="106"/>
                  </a:lnTo>
                  <a:lnTo>
                    <a:pt x="651" y="106"/>
                  </a:lnTo>
                  <a:lnTo>
                    <a:pt x="649" y="106"/>
                  </a:lnTo>
                  <a:lnTo>
                    <a:pt x="643" y="112"/>
                  </a:lnTo>
                  <a:lnTo>
                    <a:pt x="639" y="114"/>
                  </a:lnTo>
                  <a:lnTo>
                    <a:pt x="633" y="120"/>
                  </a:lnTo>
                  <a:lnTo>
                    <a:pt x="629" y="122"/>
                  </a:lnTo>
                  <a:lnTo>
                    <a:pt x="629" y="122"/>
                  </a:lnTo>
                  <a:lnTo>
                    <a:pt x="625" y="126"/>
                  </a:lnTo>
                  <a:lnTo>
                    <a:pt x="621" y="128"/>
                  </a:lnTo>
                  <a:lnTo>
                    <a:pt x="617" y="132"/>
                  </a:lnTo>
                  <a:lnTo>
                    <a:pt x="611" y="134"/>
                  </a:lnTo>
                  <a:lnTo>
                    <a:pt x="611" y="136"/>
                  </a:lnTo>
                  <a:lnTo>
                    <a:pt x="609" y="136"/>
                  </a:lnTo>
                  <a:lnTo>
                    <a:pt x="607" y="138"/>
                  </a:lnTo>
                  <a:lnTo>
                    <a:pt x="603" y="140"/>
                  </a:lnTo>
                  <a:lnTo>
                    <a:pt x="601" y="142"/>
                  </a:lnTo>
                  <a:lnTo>
                    <a:pt x="601" y="144"/>
                  </a:lnTo>
                  <a:lnTo>
                    <a:pt x="595" y="148"/>
                  </a:lnTo>
                  <a:lnTo>
                    <a:pt x="595" y="146"/>
                  </a:lnTo>
                  <a:lnTo>
                    <a:pt x="591" y="150"/>
                  </a:lnTo>
                  <a:lnTo>
                    <a:pt x="591" y="152"/>
                  </a:lnTo>
                  <a:lnTo>
                    <a:pt x="585" y="156"/>
                  </a:lnTo>
                  <a:lnTo>
                    <a:pt x="585" y="154"/>
                  </a:lnTo>
                  <a:lnTo>
                    <a:pt x="579" y="160"/>
                  </a:lnTo>
                  <a:lnTo>
                    <a:pt x="575" y="162"/>
                  </a:lnTo>
                  <a:lnTo>
                    <a:pt x="573" y="162"/>
                  </a:lnTo>
                  <a:lnTo>
                    <a:pt x="571" y="164"/>
                  </a:lnTo>
                  <a:lnTo>
                    <a:pt x="567" y="166"/>
                  </a:lnTo>
                  <a:lnTo>
                    <a:pt x="567" y="166"/>
                  </a:lnTo>
                  <a:lnTo>
                    <a:pt x="561" y="172"/>
                  </a:lnTo>
                  <a:lnTo>
                    <a:pt x="557" y="174"/>
                  </a:lnTo>
                  <a:lnTo>
                    <a:pt x="557" y="174"/>
                  </a:lnTo>
                  <a:lnTo>
                    <a:pt x="551" y="180"/>
                  </a:lnTo>
                  <a:lnTo>
                    <a:pt x="547" y="182"/>
                  </a:lnTo>
                  <a:lnTo>
                    <a:pt x="543" y="186"/>
                  </a:lnTo>
                  <a:lnTo>
                    <a:pt x="539" y="188"/>
                  </a:lnTo>
                  <a:lnTo>
                    <a:pt x="537" y="188"/>
                  </a:lnTo>
                  <a:lnTo>
                    <a:pt x="535" y="190"/>
                  </a:lnTo>
                  <a:lnTo>
                    <a:pt x="535" y="190"/>
                  </a:lnTo>
                  <a:lnTo>
                    <a:pt x="535" y="190"/>
                  </a:lnTo>
                  <a:lnTo>
                    <a:pt x="533" y="192"/>
                  </a:lnTo>
                  <a:lnTo>
                    <a:pt x="529" y="194"/>
                  </a:lnTo>
                  <a:lnTo>
                    <a:pt x="525" y="198"/>
                  </a:lnTo>
                  <a:lnTo>
                    <a:pt x="521" y="200"/>
                  </a:lnTo>
                  <a:lnTo>
                    <a:pt x="521" y="200"/>
                  </a:lnTo>
                  <a:lnTo>
                    <a:pt x="515" y="206"/>
                  </a:lnTo>
                  <a:lnTo>
                    <a:pt x="511" y="208"/>
                  </a:lnTo>
                  <a:lnTo>
                    <a:pt x="507" y="210"/>
                  </a:lnTo>
                  <a:lnTo>
                    <a:pt x="507" y="210"/>
                  </a:lnTo>
                  <a:lnTo>
                    <a:pt x="505" y="212"/>
                  </a:lnTo>
                  <a:lnTo>
                    <a:pt x="505" y="212"/>
                  </a:lnTo>
                  <a:lnTo>
                    <a:pt x="503" y="212"/>
                  </a:lnTo>
                  <a:lnTo>
                    <a:pt x="503" y="212"/>
                  </a:lnTo>
                  <a:lnTo>
                    <a:pt x="497" y="218"/>
                  </a:lnTo>
                  <a:lnTo>
                    <a:pt x="493" y="220"/>
                  </a:lnTo>
                  <a:lnTo>
                    <a:pt x="489" y="224"/>
                  </a:lnTo>
                  <a:lnTo>
                    <a:pt x="485" y="226"/>
                  </a:lnTo>
                  <a:lnTo>
                    <a:pt x="481" y="230"/>
                  </a:lnTo>
                  <a:lnTo>
                    <a:pt x="475" y="232"/>
                  </a:lnTo>
                  <a:lnTo>
                    <a:pt x="475" y="234"/>
                  </a:lnTo>
                  <a:lnTo>
                    <a:pt x="473" y="234"/>
                  </a:lnTo>
                  <a:lnTo>
                    <a:pt x="471" y="236"/>
                  </a:lnTo>
                  <a:lnTo>
                    <a:pt x="467" y="238"/>
                  </a:lnTo>
                  <a:lnTo>
                    <a:pt x="461" y="244"/>
                  </a:lnTo>
                  <a:lnTo>
                    <a:pt x="457" y="246"/>
                  </a:lnTo>
                  <a:lnTo>
                    <a:pt x="453" y="250"/>
                  </a:lnTo>
                  <a:lnTo>
                    <a:pt x="447" y="252"/>
                  </a:lnTo>
                  <a:lnTo>
                    <a:pt x="447" y="254"/>
                  </a:lnTo>
                  <a:lnTo>
                    <a:pt x="445" y="254"/>
                  </a:lnTo>
                  <a:lnTo>
                    <a:pt x="441" y="258"/>
                  </a:lnTo>
                  <a:lnTo>
                    <a:pt x="437" y="260"/>
                  </a:lnTo>
                  <a:lnTo>
                    <a:pt x="431" y="266"/>
                  </a:lnTo>
                  <a:lnTo>
                    <a:pt x="427" y="268"/>
                  </a:lnTo>
                  <a:lnTo>
                    <a:pt x="425" y="270"/>
                  </a:lnTo>
                  <a:lnTo>
                    <a:pt x="419" y="272"/>
                  </a:lnTo>
                  <a:lnTo>
                    <a:pt x="419" y="274"/>
                  </a:lnTo>
                  <a:lnTo>
                    <a:pt x="417" y="274"/>
                  </a:lnTo>
                  <a:lnTo>
                    <a:pt x="413" y="278"/>
                  </a:lnTo>
                  <a:lnTo>
                    <a:pt x="409" y="280"/>
                  </a:lnTo>
                  <a:lnTo>
                    <a:pt x="405" y="284"/>
                  </a:lnTo>
                  <a:lnTo>
                    <a:pt x="401" y="286"/>
                  </a:lnTo>
                  <a:lnTo>
                    <a:pt x="399" y="28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93" y="292"/>
                  </a:lnTo>
                  <a:lnTo>
                    <a:pt x="393" y="292"/>
                  </a:lnTo>
                  <a:lnTo>
                    <a:pt x="391" y="292"/>
                  </a:lnTo>
                  <a:lnTo>
                    <a:pt x="387" y="296"/>
                  </a:lnTo>
                  <a:lnTo>
                    <a:pt x="383" y="298"/>
                  </a:lnTo>
                  <a:lnTo>
                    <a:pt x="383" y="298"/>
                  </a:lnTo>
                  <a:lnTo>
                    <a:pt x="381" y="300"/>
                  </a:lnTo>
                  <a:lnTo>
                    <a:pt x="377" y="302"/>
                  </a:lnTo>
                  <a:lnTo>
                    <a:pt x="377" y="302"/>
                  </a:lnTo>
                  <a:lnTo>
                    <a:pt x="375" y="304"/>
                  </a:lnTo>
                  <a:lnTo>
                    <a:pt x="375" y="304"/>
                  </a:lnTo>
                  <a:lnTo>
                    <a:pt x="373" y="304"/>
                  </a:lnTo>
                  <a:lnTo>
                    <a:pt x="373" y="304"/>
                  </a:lnTo>
                  <a:lnTo>
                    <a:pt x="369" y="308"/>
                  </a:lnTo>
                  <a:lnTo>
                    <a:pt x="365" y="310"/>
                  </a:lnTo>
                  <a:lnTo>
                    <a:pt x="359" y="316"/>
                  </a:lnTo>
                  <a:lnTo>
                    <a:pt x="355" y="318"/>
                  </a:lnTo>
                  <a:lnTo>
                    <a:pt x="353" y="318"/>
                  </a:lnTo>
                  <a:lnTo>
                    <a:pt x="351" y="320"/>
                  </a:lnTo>
                  <a:lnTo>
                    <a:pt x="347" y="322"/>
                  </a:lnTo>
                  <a:lnTo>
                    <a:pt x="341" y="328"/>
                  </a:lnTo>
                  <a:lnTo>
                    <a:pt x="337" y="330"/>
                  </a:lnTo>
                  <a:lnTo>
                    <a:pt x="335" y="332"/>
                  </a:lnTo>
                  <a:lnTo>
                    <a:pt x="331" y="334"/>
                  </a:lnTo>
                  <a:lnTo>
                    <a:pt x="331" y="334"/>
                  </a:lnTo>
                  <a:lnTo>
                    <a:pt x="328" y="336"/>
                  </a:lnTo>
                  <a:lnTo>
                    <a:pt x="328" y="336"/>
                  </a:lnTo>
                  <a:lnTo>
                    <a:pt x="326" y="336"/>
                  </a:lnTo>
                  <a:lnTo>
                    <a:pt x="322" y="340"/>
                  </a:lnTo>
                  <a:lnTo>
                    <a:pt x="318" y="342"/>
                  </a:lnTo>
                  <a:lnTo>
                    <a:pt x="312" y="348"/>
                  </a:lnTo>
                  <a:lnTo>
                    <a:pt x="308" y="350"/>
                  </a:lnTo>
                  <a:lnTo>
                    <a:pt x="306" y="350"/>
                  </a:lnTo>
                  <a:lnTo>
                    <a:pt x="304" y="352"/>
                  </a:lnTo>
                  <a:lnTo>
                    <a:pt x="300" y="354"/>
                  </a:lnTo>
                  <a:lnTo>
                    <a:pt x="294" y="360"/>
                  </a:lnTo>
                  <a:lnTo>
                    <a:pt x="290" y="362"/>
                  </a:lnTo>
                  <a:lnTo>
                    <a:pt x="286" y="364"/>
                  </a:lnTo>
                  <a:lnTo>
                    <a:pt x="286" y="364"/>
                  </a:lnTo>
                  <a:lnTo>
                    <a:pt x="284" y="366"/>
                  </a:lnTo>
                  <a:lnTo>
                    <a:pt x="284" y="366"/>
                  </a:lnTo>
                  <a:lnTo>
                    <a:pt x="282" y="366"/>
                  </a:lnTo>
                  <a:lnTo>
                    <a:pt x="276" y="372"/>
                  </a:lnTo>
                  <a:lnTo>
                    <a:pt x="272" y="374"/>
                  </a:lnTo>
                  <a:lnTo>
                    <a:pt x="270" y="376"/>
                  </a:lnTo>
                  <a:lnTo>
                    <a:pt x="264" y="378"/>
                  </a:lnTo>
                  <a:lnTo>
                    <a:pt x="264" y="380"/>
                  </a:lnTo>
                  <a:lnTo>
                    <a:pt x="262" y="380"/>
                  </a:lnTo>
                  <a:lnTo>
                    <a:pt x="258" y="384"/>
                  </a:lnTo>
                  <a:lnTo>
                    <a:pt x="254" y="386"/>
                  </a:lnTo>
                  <a:lnTo>
                    <a:pt x="250" y="390"/>
                  </a:lnTo>
                  <a:lnTo>
                    <a:pt x="244" y="392"/>
                  </a:lnTo>
                  <a:lnTo>
                    <a:pt x="244" y="392"/>
                  </a:lnTo>
                  <a:lnTo>
                    <a:pt x="244" y="394"/>
                  </a:lnTo>
                  <a:lnTo>
                    <a:pt x="242" y="394"/>
                  </a:lnTo>
                  <a:lnTo>
                    <a:pt x="240" y="396"/>
                  </a:lnTo>
                  <a:lnTo>
                    <a:pt x="236" y="398"/>
                  </a:lnTo>
                  <a:lnTo>
                    <a:pt x="232" y="402"/>
                  </a:lnTo>
                  <a:lnTo>
                    <a:pt x="226" y="404"/>
                  </a:lnTo>
                  <a:lnTo>
                    <a:pt x="226" y="404"/>
                  </a:lnTo>
                  <a:lnTo>
                    <a:pt x="226" y="406"/>
                  </a:lnTo>
                  <a:lnTo>
                    <a:pt x="224" y="406"/>
                  </a:lnTo>
                  <a:lnTo>
                    <a:pt x="222" y="408"/>
                  </a:lnTo>
                  <a:lnTo>
                    <a:pt x="218" y="410"/>
                  </a:lnTo>
                  <a:lnTo>
                    <a:pt x="212" y="416"/>
                  </a:lnTo>
                  <a:lnTo>
                    <a:pt x="208" y="418"/>
                  </a:lnTo>
                  <a:lnTo>
                    <a:pt x="206" y="418"/>
                  </a:lnTo>
                  <a:lnTo>
                    <a:pt x="204" y="421"/>
                  </a:lnTo>
                  <a:lnTo>
                    <a:pt x="200" y="423"/>
                  </a:lnTo>
                  <a:lnTo>
                    <a:pt x="200" y="423"/>
                  </a:lnTo>
                  <a:lnTo>
                    <a:pt x="194" y="429"/>
                  </a:lnTo>
                  <a:lnTo>
                    <a:pt x="190" y="431"/>
                  </a:lnTo>
                  <a:lnTo>
                    <a:pt x="188" y="431"/>
                  </a:lnTo>
                  <a:lnTo>
                    <a:pt x="186" y="433"/>
                  </a:lnTo>
                  <a:lnTo>
                    <a:pt x="182" y="435"/>
                  </a:lnTo>
                  <a:lnTo>
                    <a:pt x="176" y="441"/>
                  </a:lnTo>
                  <a:lnTo>
                    <a:pt x="170" y="443"/>
                  </a:lnTo>
                  <a:lnTo>
                    <a:pt x="170" y="445"/>
                  </a:lnTo>
                  <a:lnTo>
                    <a:pt x="168" y="445"/>
                  </a:lnTo>
                  <a:lnTo>
                    <a:pt x="166" y="447"/>
                  </a:lnTo>
                  <a:lnTo>
                    <a:pt x="162" y="449"/>
                  </a:lnTo>
                  <a:lnTo>
                    <a:pt x="160" y="451"/>
                  </a:lnTo>
                  <a:lnTo>
                    <a:pt x="156" y="453"/>
                  </a:lnTo>
                  <a:lnTo>
                    <a:pt x="156" y="453"/>
                  </a:lnTo>
                  <a:lnTo>
                    <a:pt x="154" y="453"/>
                  </a:lnTo>
                  <a:lnTo>
                    <a:pt x="154" y="455"/>
                  </a:lnTo>
                  <a:lnTo>
                    <a:pt x="152" y="455"/>
                  </a:lnTo>
                  <a:lnTo>
                    <a:pt x="148" y="459"/>
                  </a:lnTo>
                  <a:lnTo>
                    <a:pt x="144" y="461"/>
                  </a:lnTo>
                  <a:lnTo>
                    <a:pt x="142" y="463"/>
                  </a:lnTo>
                  <a:lnTo>
                    <a:pt x="138" y="465"/>
                  </a:lnTo>
                  <a:lnTo>
                    <a:pt x="138" y="465"/>
                  </a:lnTo>
                  <a:lnTo>
                    <a:pt x="136" y="467"/>
                  </a:lnTo>
                  <a:lnTo>
                    <a:pt x="136" y="467"/>
                  </a:lnTo>
                  <a:lnTo>
                    <a:pt x="134" y="467"/>
                  </a:lnTo>
                  <a:lnTo>
                    <a:pt x="128" y="473"/>
                  </a:lnTo>
                  <a:lnTo>
                    <a:pt x="124" y="475"/>
                  </a:lnTo>
                  <a:lnTo>
                    <a:pt x="122" y="475"/>
                  </a:lnTo>
                  <a:lnTo>
                    <a:pt x="120" y="477"/>
                  </a:lnTo>
                  <a:lnTo>
                    <a:pt x="116" y="479"/>
                  </a:lnTo>
                  <a:lnTo>
                    <a:pt x="110" y="485"/>
                  </a:lnTo>
                  <a:lnTo>
                    <a:pt x="106" y="487"/>
                  </a:lnTo>
                  <a:lnTo>
                    <a:pt x="104" y="487"/>
                  </a:lnTo>
                  <a:lnTo>
                    <a:pt x="102" y="489"/>
                  </a:lnTo>
                  <a:lnTo>
                    <a:pt x="98" y="491"/>
                  </a:lnTo>
                  <a:lnTo>
                    <a:pt x="94" y="495"/>
                  </a:lnTo>
                  <a:lnTo>
                    <a:pt x="88" y="497"/>
                  </a:lnTo>
                  <a:lnTo>
                    <a:pt x="88" y="497"/>
                  </a:lnTo>
                  <a:lnTo>
                    <a:pt x="88" y="499"/>
                  </a:lnTo>
                  <a:lnTo>
                    <a:pt x="86" y="499"/>
                  </a:lnTo>
                  <a:lnTo>
                    <a:pt x="86" y="501"/>
                  </a:lnTo>
                  <a:lnTo>
                    <a:pt x="80" y="505"/>
                  </a:lnTo>
                  <a:lnTo>
                    <a:pt x="80" y="503"/>
                  </a:lnTo>
                  <a:lnTo>
                    <a:pt x="78" y="505"/>
                  </a:lnTo>
                  <a:lnTo>
                    <a:pt x="74" y="507"/>
                  </a:lnTo>
                  <a:lnTo>
                    <a:pt x="74" y="507"/>
                  </a:lnTo>
                  <a:lnTo>
                    <a:pt x="72" y="509"/>
                  </a:lnTo>
                  <a:lnTo>
                    <a:pt x="72" y="509"/>
                  </a:lnTo>
                  <a:lnTo>
                    <a:pt x="70" y="509"/>
                  </a:lnTo>
                  <a:lnTo>
                    <a:pt x="70" y="509"/>
                  </a:lnTo>
                  <a:lnTo>
                    <a:pt x="66" y="513"/>
                  </a:lnTo>
                  <a:lnTo>
                    <a:pt x="62" y="515"/>
                  </a:lnTo>
                  <a:lnTo>
                    <a:pt x="58" y="517"/>
                  </a:lnTo>
                  <a:lnTo>
                    <a:pt x="56" y="519"/>
                  </a:lnTo>
                  <a:lnTo>
                    <a:pt x="52" y="521"/>
                  </a:lnTo>
                  <a:lnTo>
                    <a:pt x="52" y="521"/>
                  </a:lnTo>
                  <a:lnTo>
                    <a:pt x="50" y="523"/>
                  </a:lnTo>
                  <a:lnTo>
                    <a:pt x="44" y="525"/>
                  </a:lnTo>
                  <a:lnTo>
                    <a:pt x="44" y="525"/>
                  </a:lnTo>
                  <a:lnTo>
                    <a:pt x="44" y="527"/>
                  </a:lnTo>
                  <a:lnTo>
                    <a:pt x="42" y="527"/>
                  </a:lnTo>
                  <a:lnTo>
                    <a:pt x="38" y="531"/>
                  </a:lnTo>
                  <a:lnTo>
                    <a:pt x="34" y="533"/>
                  </a:lnTo>
                  <a:lnTo>
                    <a:pt x="32" y="535"/>
                  </a:lnTo>
                  <a:lnTo>
                    <a:pt x="28" y="537"/>
                  </a:lnTo>
                  <a:lnTo>
                    <a:pt x="24" y="539"/>
                  </a:lnTo>
                  <a:lnTo>
                    <a:pt x="24" y="539"/>
                  </a:lnTo>
                  <a:lnTo>
                    <a:pt x="20" y="543"/>
                  </a:lnTo>
                  <a:lnTo>
                    <a:pt x="16" y="545"/>
                  </a:lnTo>
                  <a:lnTo>
                    <a:pt x="14" y="545"/>
                  </a:lnTo>
                  <a:lnTo>
                    <a:pt x="12" y="547"/>
                  </a:lnTo>
                  <a:lnTo>
                    <a:pt x="10" y="547"/>
                  </a:lnTo>
                  <a:lnTo>
                    <a:pt x="10" y="545"/>
                  </a:lnTo>
                  <a:lnTo>
                    <a:pt x="0" y="535"/>
                  </a:lnTo>
                  <a:lnTo>
                    <a:pt x="2" y="533"/>
                  </a:lnTo>
                  <a:lnTo>
                    <a:pt x="4" y="531"/>
                  </a:lnTo>
                  <a:lnTo>
                    <a:pt x="10" y="529"/>
                  </a:lnTo>
                  <a:lnTo>
                    <a:pt x="14" y="525"/>
                  </a:lnTo>
                  <a:lnTo>
                    <a:pt x="16" y="525"/>
                  </a:lnTo>
                  <a:lnTo>
                    <a:pt x="18" y="523"/>
                  </a:lnTo>
                  <a:lnTo>
                    <a:pt x="18" y="523"/>
                  </a:lnTo>
                  <a:lnTo>
                    <a:pt x="20" y="521"/>
                  </a:lnTo>
                  <a:lnTo>
                    <a:pt x="24" y="521"/>
                  </a:lnTo>
                  <a:lnTo>
                    <a:pt x="24" y="519"/>
                  </a:lnTo>
                  <a:lnTo>
                    <a:pt x="26" y="519"/>
                  </a:lnTo>
                  <a:lnTo>
                    <a:pt x="28" y="517"/>
                  </a:lnTo>
                  <a:lnTo>
                    <a:pt x="28" y="517"/>
                  </a:lnTo>
                  <a:lnTo>
                    <a:pt x="34" y="511"/>
                  </a:lnTo>
                  <a:lnTo>
                    <a:pt x="40" y="509"/>
                  </a:lnTo>
                  <a:lnTo>
                    <a:pt x="42" y="507"/>
                  </a:lnTo>
                  <a:lnTo>
                    <a:pt x="44" y="507"/>
                  </a:lnTo>
                  <a:lnTo>
                    <a:pt x="46" y="505"/>
                  </a:lnTo>
                  <a:lnTo>
                    <a:pt x="46" y="505"/>
                  </a:lnTo>
                  <a:lnTo>
                    <a:pt x="48" y="503"/>
                  </a:lnTo>
                  <a:lnTo>
                    <a:pt x="52" y="501"/>
                  </a:lnTo>
                  <a:lnTo>
                    <a:pt x="52" y="501"/>
                  </a:lnTo>
                  <a:lnTo>
                    <a:pt x="54" y="501"/>
                  </a:lnTo>
                  <a:lnTo>
                    <a:pt x="56" y="499"/>
                  </a:lnTo>
                  <a:lnTo>
                    <a:pt x="56" y="499"/>
                  </a:lnTo>
                  <a:lnTo>
                    <a:pt x="60" y="495"/>
                  </a:lnTo>
                  <a:lnTo>
                    <a:pt x="62" y="495"/>
                  </a:lnTo>
                  <a:lnTo>
                    <a:pt x="66" y="493"/>
                  </a:lnTo>
                  <a:lnTo>
                    <a:pt x="68" y="491"/>
                  </a:lnTo>
                  <a:lnTo>
                    <a:pt x="70" y="491"/>
                  </a:lnTo>
                  <a:lnTo>
                    <a:pt x="74" y="487"/>
                  </a:lnTo>
                  <a:lnTo>
                    <a:pt x="74" y="487"/>
                  </a:lnTo>
                  <a:lnTo>
                    <a:pt x="78" y="483"/>
                  </a:lnTo>
                  <a:lnTo>
                    <a:pt x="84" y="481"/>
                  </a:lnTo>
                  <a:lnTo>
                    <a:pt x="88" y="477"/>
                  </a:lnTo>
                  <a:lnTo>
                    <a:pt x="90" y="477"/>
                  </a:lnTo>
                  <a:lnTo>
                    <a:pt x="92" y="475"/>
                  </a:lnTo>
                  <a:lnTo>
                    <a:pt x="92" y="475"/>
                  </a:lnTo>
                  <a:lnTo>
                    <a:pt x="94" y="473"/>
                  </a:lnTo>
                  <a:lnTo>
                    <a:pt x="100" y="471"/>
                  </a:lnTo>
                  <a:lnTo>
                    <a:pt x="106" y="465"/>
                  </a:lnTo>
                  <a:lnTo>
                    <a:pt x="108" y="465"/>
                  </a:lnTo>
                  <a:lnTo>
                    <a:pt x="110" y="463"/>
                  </a:lnTo>
                  <a:lnTo>
                    <a:pt x="110" y="463"/>
                  </a:lnTo>
                  <a:lnTo>
                    <a:pt x="112" y="461"/>
                  </a:lnTo>
                  <a:lnTo>
                    <a:pt x="118" y="459"/>
                  </a:lnTo>
                  <a:lnTo>
                    <a:pt x="124" y="453"/>
                  </a:lnTo>
                  <a:lnTo>
                    <a:pt x="126" y="453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34" y="447"/>
                  </a:lnTo>
                  <a:lnTo>
                    <a:pt x="136" y="447"/>
                  </a:lnTo>
                  <a:lnTo>
                    <a:pt x="138" y="445"/>
                  </a:lnTo>
                  <a:lnTo>
                    <a:pt x="138" y="445"/>
                  </a:lnTo>
                  <a:lnTo>
                    <a:pt x="142" y="441"/>
                  </a:lnTo>
                  <a:lnTo>
                    <a:pt x="144" y="441"/>
                  </a:lnTo>
                  <a:lnTo>
                    <a:pt x="148" y="439"/>
                  </a:lnTo>
                  <a:lnTo>
                    <a:pt x="148" y="439"/>
                  </a:lnTo>
                  <a:lnTo>
                    <a:pt x="152" y="435"/>
                  </a:lnTo>
                  <a:lnTo>
                    <a:pt x="154" y="435"/>
                  </a:lnTo>
                  <a:lnTo>
                    <a:pt x="156" y="433"/>
                  </a:lnTo>
                  <a:lnTo>
                    <a:pt x="156" y="433"/>
                  </a:lnTo>
                  <a:lnTo>
                    <a:pt x="160" y="429"/>
                  </a:lnTo>
                  <a:lnTo>
                    <a:pt x="166" y="427"/>
                  </a:lnTo>
                  <a:lnTo>
                    <a:pt x="172" y="421"/>
                  </a:lnTo>
                  <a:lnTo>
                    <a:pt x="174" y="421"/>
                  </a:lnTo>
                  <a:lnTo>
                    <a:pt x="176" y="418"/>
                  </a:lnTo>
                  <a:lnTo>
                    <a:pt x="176" y="418"/>
                  </a:lnTo>
                  <a:lnTo>
                    <a:pt x="178" y="416"/>
                  </a:lnTo>
                  <a:lnTo>
                    <a:pt x="184" y="414"/>
                  </a:lnTo>
                  <a:lnTo>
                    <a:pt x="190" y="408"/>
                  </a:lnTo>
                  <a:lnTo>
                    <a:pt x="192" y="408"/>
                  </a:lnTo>
                  <a:lnTo>
                    <a:pt x="194" y="406"/>
                  </a:lnTo>
                  <a:lnTo>
                    <a:pt x="194" y="406"/>
                  </a:lnTo>
                  <a:lnTo>
                    <a:pt x="196" y="404"/>
                  </a:lnTo>
                  <a:lnTo>
                    <a:pt x="202" y="402"/>
                  </a:lnTo>
                  <a:lnTo>
                    <a:pt x="208" y="396"/>
                  </a:lnTo>
                  <a:lnTo>
                    <a:pt x="210" y="396"/>
                  </a:lnTo>
                  <a:lnTo>
                    <a:pt x="212" y="394"/>
                  </a:lnTo>
                  <a:lnTo>
                    <a:pt x="212" y="394"/>
                  </a:lnTo>
                  <a:lnTo>
                    <a:pt x="216" y="390"/>
                  </a:lnTo>
                  <a:lnTo>
                    <a:pt x="222" y="388"/>
                  </a:lnTo>
                  <a:lnTo>
                    <a:pt x="226" y="384"/>
                  </a:lnTo>
                  <a:lnTo>
                    <a:pt x="228" y="384"/>
                  </a:lnTo>
                  <a:lnTo>
                    <a:pt x="230" y="382"/>
                  </a:lnTo>
                  <a:lnTo>
                    <a:pt x="230" y="382"/>
                  </a:lnTo>
                  <a:lnTo>
                    <a:pt x="234" y="378"/>
                  </a:lnTo>
                  <a:lnTo>
                    <a:pt x="240" y="376"/>
                  </a:lnTo>
                  <a:lnTo>
                    <a:pt x="244" y="372"/>
                  </a:lnTo>
                  <a:lnTo>
                    <a:pt x="246" y="372"/>
                  </a:lnTo>
                  <a:lnTo>
                    <a:pt x="248" y="370"/>
                  </a:lnTo>
                  <a:lnTo>
                    <a:pt x="248" y="370"/>
                  </a:lnTo>
                  <a:lnTo>
                    <a:pt x="254" y="364"/>
                  </a:lnTo>
                  <a:lnTo>
                    <a:pt x="260" y="362"/>
                  </a:lnTo>
                  <a:lnTo>
                    <a:pt x="262" y="360"/>
                  </a:lnTo>
                  <a:lnTo>
                    <a:pt x="264" y="360"/>
                  </a:lnTo>
                  <a:lnTo>
                    <a:pt x="266" y="358"/>
                  </a:lnTo>
                  <a:lnTo>
                    <a:pt x="266" y="358"/>
                  </a:lnTo>
                  <a:lnTo>
                    <a:pt x="272" y="352"/>
                  </a:lnTo>
                  <a:lnTo>
                    <a:pt x="274" y="352"/>
                  </a:lnTo>
                  <a:lnTo>
                    <a:pt x="278" y="350"/>
                  </a:lnTo>
                  <a:lnTo>
                    <a:pt x="280" y="348"/>
                  </a:lnTo>
                  <a:lnTo>
                    <a:pt x="282" y="348"/>
                  </a:lnTo>
                  <a:lnTo>
                    <a:pt x="284" y="346"/>
                  </a:lnTo>
                  <a:lnTo>
                    <a:pt x="284" y="346"/>
                  </a:lnTo>
                  <a:lnTo>
                    <a:pt x="290" y="340"/>
                  </a:lnTo>
                  <a:lnTo>
                    <a:pt x="292" y="340"/>
                  </a:lnTo>
                  <a:lnTo>
                    <a:pt x="294" y="338"/>
                  </a:lnTo>
                  <a:lnTo>
                    <a:pt x="294" y="338"/>
                  </a:lnTo>
                  <a:lnTo>
                    <a:pt x="296" y="336"/>
                  </a:lnTo>
                  <a:lnTo>
                    <a:pt x="302" y="334"/>
                  </a:lnTo>
                  <a:lnTo>
                    <a:pt x="308" y="328"/>
                  </a:lnTo>
                  <a:lnTo>
                    <a:pt x="310" y="328"/>
                  </a:lnTo>
                  <a:lnTo>
                    <a:pt x="312" y="326"/>
                  </a:lnTo>
                  <a:lnTo>
                    <a:pt x="312" y="326"/>
                  </a:lnTo>
                  <a:lnTo>
                    <a:pt x="316" y="322"/>
                  </a:lnTo>
                  <a:lnTo>
                    <a:pt x="318" y="322"/>
                  </a:lnTo>
                  <a:lnTo>
                    <a:pt x="322" y="320"/>
                  </a:lnTo>
                  <a:lnTo>
                    <a:pt x="326" y="316"/>
                  </a:lnTo>
                  <a:lnTo>
                    <a:pt x="328" y="316"/>
                  </a:lnTo>
                  <a:lnTo>
                    <a:pt x="331" y="314"/>
                  </a:lnTo>
                  <a:lnTo>
                    <a:pt x="331" y="314"/>
                  </a:lnTo>
                  <a:lnTo>
                    <a:pt x="337" y="308"/>
                  </a:lnTo>
                  <a:lnTo>
                    <a:pt x="339" y="308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3" y="304"/>
                  </a:lnTo>
                  <a:lnTo>
                    <a:pt x="349" y="302"/>
                  </a:lnTo>
                  <a:lnTo>
                    <a:pt x="355" y="296"/>
                  </a:lnTo>
                  <a:lnTo>
                    <a:pt x="357" y="296"/>
                  </a:lnTo>
                  <a:lnTo>
                    <a:pt x="359" y="294"/>
                  </a:lnTo>
                  <a:lnTo>
                    <a:pt x="359" y="294"/>
                  </a:lnTo>
                  <a:lnTo>
                    <a:pt x="363" y="290"/>
                  </a:lnTo>
                  <a:lnTo>
                    <a:pt x="365" y="290"/>
                  </a:lnTo>
                  <a:lnTo>
                    <a:pt x="369" y="288"/>
                  </a:lnTo>
                  <a:lnTo>
                    <a:pt x="373" y="284"/>
                  </a:lnTo>
                  <a:lnTo>
                    <a:pt x="375" y="284"/>
                  </a:lnTo>
                  <a:lnTo>
                    <a:pt x="377" y="282"/>
                  </a:lnTo>
                  <a:lnTo>
                    <a:pt x="377" y="282"/>
                  </a:lnTo>
                  <a:lnTo>
                    <a:pt x="381" y="278"/>
                  </a:lnTo>
                  <a:lnTo>
                    <a:pt x="383" y="278"/>
                  </a:lnTo>
                  <a:lnTo>
                    <a:pt x="387" y="276"/>
                  </a:lnTo>
                  <a:lnTo>
                    <a:pt x="391" y="272"/>
                  </a:lnTo>
                  <a:lnTo>
                    <a:pt x="393" y="272"/>
                  </a:lnTo>
                  <a:lnTo>
                    <a:pt x="395" y="270"/>
                  </a:lnTo>
                  <a:lnTo>
                    <a:pt x="395" y="270"/>
                  </a:lnTo>
                  <a:lnTo>
                    <a:pt x="399" y="266"/>
                  </a:lnTo>
                  <a:lnTo>
                    <a:pt x="401" y="266"/>
                  </a:lnTo>
                  <a:lnTo>
                    <a:pt x="403" y="264"/>
                  </a:lnTo>
                  <a:lnTo>
                    <a:pt x="403" y="264"/>
                  </a:lnTo>
                  <a:lnTo>
                    <a:pt x="409" y="258"/>
                  </a:lnTo>
                  <a:lnTo>
                    <a:pt x="415" y="256"/>
                  </a:lnTo>
                  <a:lnTo>
                    <a:pt x="415" y="256"/>
                  </a:lnTo>
                  <a:lnTo>
                    <a:pt x="417" y="254"/>
                  </a:lnTo>
                  <a:lnTo>
                    <a:pt x="419" y="254"/>
                  </a:lnTo>
                  <a:lnTo>
                    <a:pt x="421" y="252"/>
                  </a:lnTo>
                  <a:lnTo>
                    <a:pt x="421" y="252"/>
                  </a:lnTo>
                  <a:lnTo>
                    <a:pt x="427" y="246"/>
                  </a:lnTo>
                  <a:lnTo>
                    <a:pt x="429" y="246"/>
                  </a:lnTo>
                  <a:lnTo>
                    <a:pt x="431" y="244"/>
                  </a:lnTo>
                  <a:lnTo>
                    <a:pt x="431" y="244"/>
                  </a:lnTo>
                  <a:lnTo>
                    <a:pt x="437" y="238"/>
                  </a:lnTo>
                  <a:lnTo>
                    <a:pt x="443" y="236"/>
                  </a:lnTo>
                  <a:lnTo>
                    <a:pt x="447" y="232"/>
                  </a:lnTo>
                  <a:lnTo>
                    <a:pt x="449" y="232"/>
                  </a:lnTo>
                  <a:lnTo>
                    <a:pt x="451" y="230"/>
                  </a:lnTo>
                  <a:lnTo>
                    <a:pt x="451" y="230"/>
                  </a:lnTo>
                  <a:lnTo>
                    <a:pt x="457" y="224"/>
                  </a:lnTo>
                  <a:lnTo>
                    <a:pt x="459" y="224"/>
                  </a:lnTo>
                  <a:lnTo>
                    <a:pt x="461" y="222"/>
                  </a:lnTo>
                  <a:lnTo>
                    <a:pt x="461" y="222"/>
                  </a:lnTo>
                  <a:lnTo>
                    <a:pt x="465" y="218"/>
                  </a:lnTo>
                  <a:lnTo>
                    <a:pt x="471" y="216"/>
                  </a:lnTo>
                  <a:lnTo>
                    <a:pt x="471" y="216"/>
                  </a:lnTo>
                  <a:lnTo>
                    <a:pt x="475" y="212"/>
                  </a:lnTo>
                  <a:lnTo>
                    <a:pt x="477" y="212"/>
                  </a:lnTo>
                  <a:lnTo>
                    <a:pt x="479" y="210"/>
                  </a:lnTo>
                  <a:lnTo>
                    <a:pt x="479" y="210"/>
                  </a:lnTo>
                  <a:lnTo>
                    <a:pt x="483" y="206"/>
                  </a:lnTo>
                  <a:lnTo>
                    <a:pt x="485" y="206"/>
                  </a:lnTo>
                  <a:lnTo>
                    <a:pt x="487" y="204"/>
                  </a:lnTo>
                  <a:lnTo>
                    <a:pt x="487" y="204"/>
                  </a:lnTo>
                  <a:lnTo>
                    <a:pt x="493" y="198"/>
                  </a:lnTo>
                  <a:lnTo>
                    <a:pt x="495" y="198"/>
                  </a:lnTo>
                  <a:lnTo>
                    <a:pt x="499" y="196"/>
                  </a:lnTo>
                  <a:lnTo>
                    <a:pt x="501" y="194"/>
                  </a:lnTo>
                  <a:lnTo>
                    <a:pt x="503" y="194"/>
                  </a:lnTo>
                  <a:lnTo>
                    <a:pt x="505" y="192"/>
                  </a:lnTo>
                  <a:lnTo>
                    <a:pt x="505" y="192"/>
                  </a:lnTo>
                  <a:lnTo>
                    <a:pt x="511" y="186"/>
                  </a:lnTo>
                  <a:lnTo>
                    <a:pt x="513" y="186"/>
                  </a:lnTo>
                  <a:lnTo>
                    <a:pt x="515" y="184"/>
                  </a:lnTo>
                  <a:lnTo>
                    <a:pt x="515" y="184"/>
                  </a:lnTo>
                  <a:lnTo>
                    <a:pt x="519" y="180"/>
                  </a:lnTo>
                  <a:lnTo>
                    <a:pt x="521" y="180"/>
                  </a:lnTo>
                  <a:lnTo>
                    <a:pt x="523" y="178"/>
                  </a:lnTo>
                  <a:lnTo>
                    <a:pt x="523" y="178"/>
                  </a:lnTo>
                  <a:lnTo>
                    <a:pt x="527" y="174"/>
                  </a:lnTo>
                  <a:lnTo>
                    <a:pt x="533" y="172"/>
                  </a:lnTo>
                  <a:lnTo>
                    <a:pt x="537" y="168"/>
                  </a:lnTo>
                  <a:lnTo>
                    <a:pt x="539" y="168"/>
                  </a:lnTo>
                  <a:lnTo>
                    <a:pt x="541" y="166"/>
                  </a:lnTo>
                  <a:lnTo>
                    <a:pt x="541" y="166"/>
                  </a:lnTo>
                  <a:lnTo>
                    <a:pt x="547" y="160"/>
                  </a:lnTo>
                  <a:lnTo>
                    <a:pt x="549" y="160"/>
                  </a:lnTo>
                  <a:lnTo>
                    <a:pt x="551" y="158"/>
                  </a:lnTo>
                  <a:lnTo>
                    <a:pt x="551" y="158"/>
                  </a:lnTo>
                  <a:lnTo>
                    <a:pt x="557" y="152"/>
                  </a:lnTo>
                  <a:lnTo>
                    <a:pt x="559" y="152"/>
                  </a:lnTo>
                  <a:lnTo>
                    <a:pt x="561" y="150"/>
                  </a:lnTo>
                  <a:lnTo>
                    <a:pt x="561" y="150"/>
                  </a:lnTo>
                  <a:lnTo>
                    <a:pt x="563" y="148"/>
                  </a:lnTo>
                  <a:lnTo>
                    <a:pt x="569" y="146"/>
                  </a:lnTo>
                  <a:lnTo>
                    <a:pt x="573" y="142"/>
                  </a:lnTo>
                  <a:lnTo>
                    <a:pt x="575" y="142"/>
                  </a:lnTo>
                  <a:lnTo>
                    <a:pt x="579" y="138"/>
                  </a:lnTo>
                  <a:lnTo>
                    <a:pt x="579" y="138"/>
                  </a:lnTo>
                  <a:lnTo>
                    <a:pt x="583" y="134"/>
                  </a:lnTo>
                  <a:lnTo>
                    <a:pt x="585" y="134"/>
                  </a:lnTo>
                  <a:lnTo>
                    <a:pt x="589" y="130"/>
                  </a:lnTo>
                  <a:lnTo>
                    <a:pt x="589" y="130"/>
                  </a:lnTo>
                  <a:lnTo>
                    <a:pt x="593" y="126"/>
                  </a:lnTo>
                  <a:lnTo>
                    <a:pt x="595" y="126"/>
                  </a:lnTo>
                  <a:lnTo>
                    <a:pt x="597" y="124"/>
                  </a:lnTo>
                  <a:lnTo>
                    <a:pt x="597" y="124"/>
                  </a:lnTo>
                  <a:lnTo>
                    <a:pt x="601" y="120"/>
                  </a:lnTo>
                  <a:lnTo>
                    <a:pt x="607" y="118"/>
                  </a:lnTo>
                  <a:lnTo>
                    <a:pt x="611" y="114"/>
                  </a:lnTo>
                  <a:lnTo>
                    <a:pt x="613" y="114"/>
                  </a:lnTo>
                  <a:lnTo>
                    <a:pt x="615" y="112"/>
                  </a:lnTo>
                  <a:lnTo>
                    <a:pt x="615" y="112"/>
                  </a:lnTo>
                  <a:lnTo>
                    <a:pt x="619" y="108"/>
                  </a:lnTo>
                  <a:lnTo>
                    <a:pt x="621" y="108"/>
                  </a:lnTo>
                  <a:lnTo>
                    <a:pt x="623" y="106"/>
                  </a:lnTo>
                  <a:lnTo>
                    <a:pt x="623" y="106"/>
                  </a:lnTo>
                  <a:lnTo>
                    <a:pt x="629" y="100"/>
                  </a:lnTo>
                  <a:lnTo>
                    <a:pt x="631" y="100"/>
                  </a:lnTo>
                  <a:lnTo>
                    <a:pt x="633" y="98"/>
                  </a:lnTo>
                  <a:lnTo>
                    <a:pt x="633" y="98"/>
                  </a:lnTo>
                  <a:lnTo>
                    <a:pt x="639" y="92"/>
                  </a:lnTo>
                  <a:lnTo>
                    <a:pt x="641" y="92"/>
                  </a:lnTo>
                  <a:lnTo>
                    <a:pt x="645" y="90"/>
                  </a:lnTo>
                  <a:lnTo>
                    <a:pt x="645" y="90"/>
                  </a:lnTo>
                  <a:lnTo>
                    <a:pt x="647" y="88"/>
                  </a:lnTo>
                  <a:lnTo>
                    <a:pt x="649" y="88"/>
                  </a:lnTo>
                  <a:lnTo>
                    <a:pt x="651" y="86"/>
                  </a:lnTo>
                  <a:lnTo>
                    <a:pt x="651" y="86"/>
                  </a:lnTo>
                  <a:lnTo>
                    <a:pt x="655" y="82"/>
                  </a:lnTo>
                  <a:lnTo>
                    <a:pt x="657" y="82"/>
                  </a:lnTo>
                  <a:lnTo>
                    <a:pt x="661" y="78"/>
                  </a:lnTo>
                  <a:lnTo>
                    <a:pt x="661" y="78"/>
                  </a:lnTo>
                  <a:lnTo>
                    <a:pt x="665" y="74"/>
                  </a:lnTo>
                  <a:lnTo>
                    <a:pt x="667" y="74"/>
                  </a:lnTo>
                  <a:lnTo>
                    <a:pt x="669" y="72"/>
                  </a:lnTo>
                  <a:lnTo>
                    <a:pt x="669" y="72"/>
                  </a:lnTo>
                  <a:lnTo>
                    <a:pt x="673" y="68"/>
                  </a:lnTo>
                  <a:lnTo>
                    <a:pt x="675" y="68"/>
                  </a:lnTo>
                  <a:lnTo>
                    <a:pt x="679" y="64"/>
                  </a:lnTo>
                  <a:lnTo>
                    <a:pt x="679" y="64"/>
                  </a:lnTo>
                  <a:lnTo>
                    <a:pt x="683" y="60"/>
                  </a:lnTo>
                  <a:lnTo>
                    <a:pt x="685" y="60"/>
                  </a:lnTo>
                  <a:lnTo>
                    <a:pt x="691" y="56"/>
                  </a:lnTo>
                  <a:lnTo>
                    <a:pt x="695" y="54"/>
                  </a:lnTo>
                  <a:lnTo>
                    <a:pt x="697" y="54"/>
                  </a:lnTo>
                  <a:lnTo>
                    <a:pt x="697" y="52"/>
                  </a:lnTo>
                  <a:lnTo>
                    <a:pt x="697" y="52"/>
                  </a:lnTo>
                  <a:lnTo>
                    <a:pt x="701" y="48"/>
                  </a:lnTo>
                  <a:lnTo>
                    <a:pt x="703" y="48"/>
                  </a:lnTo>
                  <a:lnTo>
                    <a:pt x="705" y="46"/>
                  </a:lnTo>
                  <a:lnTo>
                    <a:pt x="705" y="46"/>
                  </a:lnTo>
                  <a:lnTo>
                    <a:pt x="707" y="44"/>
                  </a:lnTo>
                  <a:lnTo>
                    <a:pt x="709" y="44"/>
                  </a:lnTo>
                  <a:lnTo>
                    <a:pt x="717" y="36"/>
                  </a:lnTo>
                  <a:lnTo>
                    <a:pt x="717" y="36"/>
                  </a:lnTo>
                  <a:lnTo>
                    <a:pt x="721" y="32"/>
                  </a:lnTo>
                  <a:lnTo>
                    <a:pt x="723" y="32"/>
                  </a:lnTo>
                  <a:lnTo>
                    <a:pt x="727" y="28"/>
                  </a:lnTo>
                  <a:lnTo>
                    <a:pt x="727" y="28"/>
                  </a:lnTo>
                  <a:lnTo>
                    <a:pt x="731" y="24"/>
                  </a:lnTo>
                  <a:lnTo>
                    <a:pt x="733" y="24"/>
                  </a:lnTo>
                  <a:lnTo>
                    <a:pt x="741" y="18"/>
                  </a:lnTo>
                  <a:lnTo>
                    <a:pt x="743" y="16"/>
                  </a:lnTo>
                  <a:lnTo>
                    <a:pt x="743" y="16"/>
                  </a:lnTo>
                  <a:lnTo>
                    <a:pt x="745" y="14"/>
                  </a:lnTo>
                  <a:lnTo>
                    <a:pt x="749" y="14"/>
                  </a:lnTo>
                  <a:lnTo>
                    <a:pt x="749" y="12"/>
                  </a:lnTo>
                  <a:lnTo>
                    <a:pt x="751" y="12"/>
                  </a:lnTo>
                  <a:lnTo>
                    <a:pt x="753" y="10"/>
                  </a:lnTo>
                  <a:lnTo>
                    <a:pt x="753" y="10"/>
                  </a:lnTo>
                  <a:lnTo>
                    <a:pt x="759" y="4"/>
                  </a:lnTo>
                  <a:lnTo>
                    <a:pt x="761" y="4"/>
                  </a:lnTo>
                  <a:lnTo>
                    <a:pt x="763" y="2"/>
                  </a:lnTo>
                  <a:lnTo>
                    <a:pt x="763" y="2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61" name="Freeform 122"/>
            <p:cNvSpPr>
              <a:spLocks/>
            </p:cNvSpPr>
            <p:nvPr/>
          </p:nvSpPr>
          <p:spPr bwMode="auto">
            <a:xfrm>
              <a:off x="2403475" y="5313363"/>
              <a:ext cx="1235075" cy="690563"/>
            </a:xfrm>
            <a:custGeom>
              <a:avLst/>
              <a:gdLst>
                <a:gd name="T0" fmla="*/ 756 w 778"/>
                <a:gd name="T1" fmla="*/ 26 h 435"/>
                <a:gd name="T2" fmla="*/ 736 w 778"/>
                <a:gd name="T3" fmla="*/ 40 h 435"/>
                <a:gd name="T4" fmla="*/ 706 w 778"/>
                <a:gd name="T5" fmla="*/ 58 h 435"/>
                <a:gd name="T6" fmla="*/ 684 w 778"/>
                <a:gd name="T7" fmla="*/ 72 h 435"/>
                <a:gd name="T8" fmla="*/ 658 w 778"/>
                <a:gd name="T9" fmla="*/ 88 h 435"/>
                <a:gd name="T10" fmla="*/ 636 w 778"/>
                <a:gd name="T11" fmla="*/ 102 h 435"/>
                <a:gd name="T12" fmla="*/ 615 w 778"/>
                <a:gd name="T13" fmla="*/ 114 h 435"/>
                <a:gd name="T14" fmla="*/ 589 w 778"/>
                <a:gd name="T15" fmla="*/ 130 h 435"/>
                <a:gd name="T16" fmla="*/ 561 w 778"/>
                <a:gd name="T17" fmla="*/ 146 h 435"/>
                <a:gd name="T18" fmla="*/ 539 w 778"/>
                <a:gd name="T19" fmla="*/ 160 h 435"/>
                <a:gd name="T20" fmla="*/ 515 w 778"/>
                <a:gd name="T21" fmla="*/ 174 h 435"/>
                <a:gd name="T22" fmla="*/ 493 w 778"/>
                <a:gd name="T23" fmla="*/ 186 h 435"/>
                <a:gd name="T24" fmla="*/ 471 w 778"/>
                <a:gd name="T25" fmla="*/ 198 h 435"/>
                <a:gd name="T26" fmla="*/ 445 w 778"/>
                <a:gd name="T27" fmla="*/ 214 h 435"/>
                <a:gd name="T28" fmla="*/ 423 w 778"/>
                <a:gd name="T29" fmla="*/ 226 h 435"/>
                <a:gd name="T30" fmla="*/ 399 w 778"/>
                <a:gd name="T31" fmla="*/ 240 h 435"/>
                <a:gd name="T32" fmla="*/ 373 w 778"/>
                <a:gd name="T33" fmla="*/ 254 h 435"/>
                <a:gd name="T34" fmla="*/ 357 w 778"/>
                <a:gd name="T35" fmla="*/ 262 h 435"/>
                <a:gd name="T36" fmla="*/ 333 w 778"/>
                <a:gd name="T37" fmla="*/ 276 h 435"/>
                <a:gd name="T38" fmla="*/ 307 w 778"/>
                <a:gd name="T39" fmla="*/ 290 h 435"/>
                <a:gd name="T40" fmla="*/ 287 w 778"/>
                <a:gd name="T41" fmla="*/ 300 h 435"/>
                <a:gd name="T42" fmla="*/ 267 w 778"/>
                <a:gd name="T43" fmla="*/ 310 h 435"/>
                <a:gd name="T44" fmla="*/ 247 w 778"/>
                <a:gd name="T45" fmla="*/ 320 h 435"/>
                <a:gd name="T46" fmla="*/ 223 w 778"/>
                <a:gd name="T47" fmla="*/ 332 h 435"/>
                <a:gd name="T48" fmla="*/ 201 w 778"/>
                <a:gd name="T49" fmla="*/ 345 h 435"/>
                <a:gd name="T50" fmla="*/ 179 w 778"/>
                <a:gd name="T51" fmla="*/ 355 h 435"/>
                <a:gd name="T52" fmla="*/ 159 w 778"/>
                <a:gd name="T53" fmla="*/ 365 h 435"/>
                <a:gd name="T54" fmla="*/ 142 w 778"/>
                <a:gd name="T55" fmla="*/ 373 h 435"/>
                <a:gd name="T56" fmla="*/ 124 w 778"/>
                <a:gd name="T57" fmla="*/ 381 h 435"/>
                <a:gd name="T58" fmla="*/ 114 w 778"/>
                <a:gd name="T59" fmla="*/ 387 h 435"/>
                <a:gd name="T60" fmla="*/ 90 w 778"/>
                <a:gd name="T61" fmla="*/ 397 h 435"/>
                <a:gd name="T62" fmla="*/ 80 w 778"/>
                <a:gd name="T63" fmla="*/ 403 h 435"/>
                <a:gd name="T64" fmla="*/ 62 w 778"/>
                <a:gd name="T65" fmla="*/ 411 h 435"/>
                <a:gd name="T66" fmla="*/ 50 w 778"/>
                <a:gd name="T67" fmla="*/ 417 h 435"/>
                <a:gd name="T68" fmla="*/ 36 w 778"/>
                <a:gd name="T69" fmla="*/ 423 h 435"/>
                <a:gd name="T70" fmla="*/ 18 w 778"/>
                <a:gd name="T71" fmla="*/ 431 h 435"/>
                <a:gd name="T72" fmla="*/ 14 w 778"/>
                <a:gd name="T73" fmla="*/ 415 h 435"/>
                <a:gd name="T74" fmla="*/ 48 w 778"/>
                <a:gd name="T75" fmla="*/ 401 h 435"/>
                <a:gd name="T76" fmla="*/ 74 w 778"/>
                <a:gd name="T77" fmla="*/ 387 h 435"/>
                <a:gd name="T78" fmla="*/ 102 w 778"/>
                <a:gd name="T79" fmla="*/ 373 h 435"/>
                <a:gd name="T80" fmla="*/ 140 w 778"/>
                <a:gd name="T81" fmla="*/ 355 h 435"/>
                <a:gd name="T82" fmla="*/ 177 w 778"/>
                <a:gd name="T83" fmla="*/ 336 h 435"/>
                <a:gd name="T84" fmla="*/ 211 w 778"/>
                <a:gd name="T85" fmla="*/ 320 h 435"/>
                <a:gd name="T86" fmla="*/ 239 w 778"/>
                <a:gd name="T87" fmla="*/ 306 h 435"/>
                <a:gd name="T88" fmla="*/ 275 w 778"/>
                <a:gd name="T89" fmla="*/ 288 h 435"/>
                <a:gd name="T90" fmla="*/ 313 w 778"/>
                <a:gd name="T91" fmla="*/ 266 h 435"/>
                <a:gd name="T92" fmla="*/ 343 w 778"/>
                <a:gd name="T93" fmla="*/ 252 h 435"/>
                <a:gd name="T94" fmla="*/ 365 w 778"/>
                <a:gd name="T95" fmla="*/ 240 h 435"/>
                <a:gd name="T96" fmla="*/ 387 w 778"/>
                <a:gd name="T97" fmla="*/ 224 h 435"/>
                <a:gd name="T98" fmla="*/ 433 w 778"/>
                <a:gd name="T99" fmla="*/ 200 h 435"/>
                <a:gd name="T100" fmla="*/ 473 w 778"/>
                <a:gd name="T101" fmla="*/ 178 h 435"/>
                <a:gd name="T102" fmla="*/ 497 w 778"/>
                <a:gd name="T103" fmla="*/ 164 h 435"/>
                <a:gd name="T104" fmla="*/ 519 w 778"/>
                <a:gd name="T105" fmla="*/ 152 h 435"/>
                <a:gd name="T106" fmla="*/ 559 w 778"/>
                <a:gd name="T107" fmla="*/ 128 h 435"/>
                <a:gd name="T108" fmla="*/ 575 w 778"/>
                <a:gd name="T109" fmla="*/ 118 h 435"/>
                <a:gd name="T110" fmla="*/ 609 w 778"/>
                <a:gd name="T111" fmla="*/ 98 h 435"/>
                <a:gd name="T112" fmla="*/ 644 w 778"/>
                <a:gd name="T113" fmla="*/ 76 h 435"/>
                <a:gd name="T114" fmla="*/ 664 w 778"/>
                <a:gd name="T115" fmla="*/ 64 h 435"/>
                <a:gd name="T116" fmla="*/ 694 w 778"/>
                <a:gd name="T117" fmla="*/ 46 h 435"/>
                <a:gd name="T118" fmla="*/ 728 w 778"/>
                <a:gd name="T119" fmla="*/ 24 h 435"/>
                <a:gd name="T120" fmla="*/ 762 w 778"/>
                <a:gd name="T121" fmla="*/ 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8" h="435">
                  <a:moveTo>
                    <a:pt x="770" y="0"/>
                  </a:moveTo>
                  <a:lnTo>
                    <a:pt x="778" y="14"/>
                  </a:lnTo>
                  <a:lnTo>
                    <a:pt x="774" y="16"/>
                  </a:lnTo>
                  <a:lnTo>
                    <a:pt x="770" y="18"/>
                  </a:lnTo>
                  <a:lnTo>
                    <a:pt x="770" y="18"/>
                  </a:lnTo>
                  <a:lnTo>
                    <a:pt x="768" y="20"/>
                  </a:lnTo>
                  <a:lnTo>
                    <a:pt x="768" y="20"/>
                  </a:lnTo>
                  <a:lnTo>
                    <a:pt x="766" y="20"/>
                  </a:lnTo>
                  <a:lnTo>
                    <a:pt x="762" y="24"/>
                  </a:lnTo>
                  <a:lnTo>
                    <a:pt x="756" y="26"/>
                  </a:lnTo>
                  <a:lnTo>
                    <a:pt x="756" y="28"/>
                  </a:lnTo>
                  <a:lnTo>
                    <a:pt x="754" y="28"/>
                  </a:lnTo>
                  <a:lnTo>
                    <a:pt x="752" y="30"/>
                  </a:lnTo>
                  <a:lnTo>
                    <a:pt x="748" y="32"/>
                  </a:lnTo>
                  <a:lnTo>
                    <a:pt x="746" y="32"/>
                  </a:lnTo>
                  <a:lnTo>
                    <a:pt x="744" y="34"/>
                  </a:lnTo>
                  <a:lnTo>
                    <a:pt x="742" y="36"/>
                  </a:lnTo>
                  <a:lnTo>
                    <a:pt x="738" y="38"/>
                  </a:lnTo>
                  <a:lnTo>
                    <a:pt x="738" y="38"/>
                  </a:lnTo>
                  <a:lnTo>
                    <a:pt x="736" y="40"/>
                  </a:lnTo>
                  <a:lnTo>
                    <a:pt x="730" y="42"/>
                  </a:lnTo>
                  <a:lnTo>
                    <a:pt x="730" y="44"/>
                  </a:lnTo>
                  <a:lnTo>
                    <a:pt x="728" y="44"/>
                  </a:lnTo>
                  <a:lnTo>
                    <a:pt x="724" y="48"/>
                  </a:lnTo>
                  <a:lnTo>
                    <a:pt x="720" y="50"/>
                  </a:lnTo>
                  <a:lnTo>
                    <a:pt x="718" y="50"/>
                  </a:lnTo>
                  <a:lnTo>
                    <a:pt x="716" y="52"/>
                  </a:lnTo>
                  <a:lnTo>
                    <a:pt x="714" y="54"/>
                  </a:lnTo>
                  <a:lnTo>
                    <a:pt x="710" y="56"/>
                  </a:lnTo>
                  <a:lnTo>
                    <a:pt x="706" y="58"/>
                  </a:lnTo>
                  <a:lnTo>
                    <a:pt x="706" y="58"/>
                  </a:lnTo>
                  <a:lnTo>
                    <a:pt x="704" y="60"/>
                  </a:lnTo>
                  <a:lnTo>
                    <a:pt x="704" y="60"/>
                  </a:lnTo>
                  <a:lnTo>
                    <a:pt x="702" y="60"/>
                  </a:lnTo>
                  <a:lnTo>
                    <a:pt x="698" y="64"/>
                  </a:lnTo>
                  <a:lnTo>
                    <a:pt x="692" y="66"/>
                  </a:lnTo>
                  <a:lnTo>
                    <a:pt x="692" y="68"/>
                  </a:lnTo>
                  <a:lnTo>
                    <a:pt x="690" y="68"/>
                  </a:lnTo>
                  <a:lnTo>
                    <a:pt x="688" y="70"/>
                  </a:lnTo>
                  <a:lnTo>
                    <a:pt x="684" y="72"/>
                  </a:lnTo>
                  <a:lnTo>
                    <a:pt x="682" y="72"/>
                  </a:lnTo>
                  <a:lnTo>
                    <a:pt x="682" y="74"/>
                  </a:lnTo>
                  <a:lnTo>
                    <a:pt x="676" y="78"/>
                  </a:lnTo>
                  <a:lnTo>
                    <a:pt x="676" y="76"/>
                  </a:lnTo>
                  <a:lnTo>
                    <a:pt x="674" y="78"/>
                  </a:lnTo>
                  <a:lnTo>
                    <a:pt x="672" y="78"/>
                  </a:lnTo>
                  <a:lnTo>
                    <a:pt x="668" y="82"/>
                  </a:lnTo>
                  <a:lnTo>
                    <a:pt x="664" y="84"/>
                  </a:lnTo>
                  <a:lnTo>
                    <a:pt x="662" y="86"/>
                  </a:lnTo>
                  <a:lnTo>
                    <a:pt x="658" y="88"/>
                  </a:lnTo>
                  <a:lnTo>
                    <a:pt x="658" y="88"/>
                  </a:lnTo>
                  <a:lnTo>
                    <a:pt x="656" y="90"/>
                  </a:lnTo>
                  <a:lnTo>
                    <a:pt x="656" y="90"/>
                  </a:lnTo>
                  <a:lnTo>
                    <a:pt x="654" y="90"/>
                  </a:lnTo>
                  <a:lnTo>
                    <a:pt x="650" y="94"/>
                  </a:lnTo>
                  <a:lnTo>
                    <a:pt x="646" y="96"/>
                  </a:lnTo>
                  <a:lnTo>
                    <a:pt x="644" y="96"/>
                  </a:lnTo>
                  <a:lnTo>
                    <a:pt x="642" y="98"/>
                  </a:lnTo>
                  <a:lnTo>
                    <a:pt x="640" y="100"/>
                  </a:lnTo>
                  <a:lnTo>
                    <a:pt x="636" y="102"/>
                  </a:lnTo>
                  <a:lnTo>
                    <a:pt x="634" y="102"/>
                  </a:lnTo>
                  <a:lnTo>
                    <a:pt x="632" y="104"/>
                  </a:lnTo>
                  <a:lnTo>
                    <a:pt x="628" y="106"/>
                  </a:lnTo>
                  <a:lnTo>
                    <a:pt x="625" y="108"/>
                  </a:lnTo>
                  <a:lnTo>
                    <a:pt x="621" y="110"/>
                  </a:lnTo>
                  <a:lnTo>
                    <a:pt x="621" y="110"/>
                  </a:lnTo>
                  <a:lnTo>
                    <a:pt x="619" y="112"/>
                  </a:lnTo>
                  <a:lnTo>
                    <a:pt x="619" y="112"/>
                  </a:lnTo>
                  <a:lnTo>
                    <a:pt x="617" y="112"/>
                  </a:lnTo>
                  <a:lnTo>
                    <a:pt x="615" y="114"/>
                  </a:lnTo>
                  <a:lnTo>
                    <a:pt x="609" y="116"/>
                  </a:lnTo>
                  <a:lnTo>
                    <a:pt x="609" y="116"/>
                  </a:lnTo>
                  <a:lnTo>
                    <a:pt x="609" y="118"/>
                  </a:lnTo>
                  <a:lnTo>
                    <a:pt x="607" y="118"/>
                  </a:lnTo>
                  <a:lnTo>
                    <a:pt x="603" y="122"/>
                  </a:lnTo>
                  <a:lnTo>
                    <a:pt x="599" y="124"/>
                  </a:lnTo>
                  <a:lnTo>
                    <a:pt x="597" y="124"/>
                  </a:lnTo>
                  <a:lnTo>
                    <a:pt x="595" y="126"/>
                  </a:lnTo>
                  <a:lnTo>
                    <a:pt x="593" y="128"/>
                  </a:lnTo>
                  <a:lnTo>
                    <a:pt x="589" y="130"/>
                  </a:lnTo>
                  <a:lnTo>
                    <a:pt x="587" y="130"/>
                  </a:lnTo>
                  <a:lnTo>
                    <a:pt x="585" y="132"/>
                  </a:lnTo>
                  <a:lnTo>
                    <a:pt x="581" y="134"/>
                  </a:lnTo>
                  <a:lnTo>
                    <a:pt x="579" y="136"/>
                  </a:lnTo>
                  <a:lnTo>
                    <a:pt x="575" y="138"/>
                  </a:lnTo>
                  <a:lnTo>
                    <a:pt x="571" y="140"/>
                  </a:lnTo>
                  <a:lnTo>
                    <a:pt x="569" y="142"/>
                  </a:lnTo>
                  <a:lnTo>
                    <a:pt x="563" y="144"/>
                  </a:lnTo>
                  <a:lnTo>
                    <a:pt x="563" y="146"/>
                  </a:lnTo>
                  <a:lnTo>
                    <a:pt x="561" y="146"/>
                  </a:lnTo>
                  <a:lnTo>
                    <a:pt x="559" y="148"/>
                  </a:lnTo>
                  <a:lnTo>
                    <a:pt x="553" y="150"/>
                  </a:lnTo>
                  <a:lnTo>
                    <a:pt x="553" y="150"/>
                  </a:lnTo>
                  <a:lnTo>
                    <a:pt x="553" y="152"/>
                  </a:lnTo>
                  <a:lnTo>
                    <a:pt x="551" y="152"/>
                  </a:lnTo>
                  <a:lnTo>
                    <a:pt x="549" y="154"/>
                  </a:lnTo>
                  <a:lnTo>
                    <a:pt x="545" y="156"/>
                  </a:lnTo>
                  <a:lnTo>
                    <a:pt x="543" y="156"/>
                  </a:lnTo>
                  <a:lnTo>
                    <a:pt x="541" y="158"/>
                  </a:lnTo>
                  <a:lnTo>
                    <a:pt x="539" y="160"/>
                  </a:lnTo>
                  <a:lnTo>
                    <a:pt x="535" y="162"/>
                  </a:lnTo>
                  <a:lnTo>
                    <a:pt x="533" y="162"/>
                  </a:lnTo>
                  <a:lnTo>
                    <a:pt x="531" y="164"/>
                  </a:lnTo>
                  <a:lnTo>
                    <a:pt x="527" y="166"/>
                  </a:lnTo>
                  <a:lnTo>
                    <a:pt x="525" y="166"/>
                  </a:lnTo>
                  <a:lnTo>
                    <a:pt x="525" y="168"/>
                  </a:lnTo>
                  <a:lnTo>
                    <a:pt x="519" y="172"/>
                  </a:lnTo>
                  <a:lnTo>
                    <a:pt x="519" y="170"/>
                  </a:lnTo>
                  <a:lnTo>
                    <a:pt x="517" y="172"/>
                  </a:lnTo>
                  <a:lnTo>
                    <a:pt x="515" y="174"/>
                  </a:lnTo>
                  <a:lnTo>
                    <a:pt x="511" y="176"/>
                  </a:lnTo>
                  <a:lnTo>
                    <a:pt x="507" y="178"/>
                  </a:lnTo>
                  <a:lnTo>
                    <a:pt x="503" y="180"/>
                  </a:lnTo>
                  <a:lnTo>
                    <a:pt x="503" y="180"/>
                  </a:lnTo>
                  <a:lnTo>
                    <a:pt x="501" y="182"/>
                  </a:lnTo>
                  <a:lnTo>
                    <a:pt x="501" y="182"/>
                  </a:lnTo>
                  <a:lnTo>
                    <a:pt x="499" y="182"/>
                  </a:lnTo>
                  <a:lnTo>
                    <a:pt x="499" y="182"/>
                  </a:lnTo>
                  <a:lnTo>
                    <a:pt x="497" y="184"/>
                  </a:lnTo>
                  <a:lnTo>
                    <a:pt x="493" y="186"/>
                  </a:lnTo>
                  <a:lnTo>
                    <a:pt x="493" y="186"/>
                  </a:lnTo>
                  <a:lnTo>
                    <a:pt x="491" y="188"/>
                  </a:lnTo>
                  <a:lnTo>
                    <a:pt x="491" y="188"/>
                  </a:lnTo>
                  <a:lnTo>
                    <a:pt x="489" y="188"/>
                  </a:lnTo>
                  <a:lnTo>
                    <a:pt x="487" y="190"/>
                  </a:lnTo>
                  <a:lnTo>
                    <a:pt x="483" y="192"/>
                  </a:lnTo>
                  <a:lnTo>
                    <a:pt x="479" y="194"/>
                  </a:lnTo>
                  <a:lnTo>
                    <a:pt x="479" y="194"/>
                  </a:lnTo>
                  <a:lnTo>
                    <a:pt x="475" y="196"/>
                  </a:lnTo>
                  <a:lnTo>
                    <a:pt x="471" y="198"/>
                  </a:lnTo>
                  <a:lnTo>
                    <a:pt x="469" y="200"/>
                  </a:lnTo>
                  <a:lnTo>
                    <a:pt x="463" y="202"/>
                  </a:lnTo>
                  <a:lnTo>
                    <a:pt x="463" y="204"/>
                  </a:lnTo>
                  <a:lnTo>
                    <a:pt x="461" y="204"/>
                  </a:lnTo>
                  <a:lnTo>
                    <a:pt x="459" y="206"/>
                  </a:lnTo>
                  <a:lnTo>
                    <a:pt x="453" y="208"/>
                  </a:lnTo>
                  <a:lnTo>
                    <a:pt x="453" y="210"/>
                  </a:lnTo>
                  <a:lnTo>
                    <a:pt x="451" y="210"/>
                  </a:lnTo>
                  <a:lnTo>
                    <a:pt x="449" y="212"/>
                  </a:lnTo>
                  <a:lnTo>
                    <a:pt x="445" y="214"/>
                  </a:lnTo>
                  <a:lnTo>
                    <a:pt x="443" y="214"/>
                  </a:lnTo>
                  <a:lnTo>
                    <a:pt x="441" y="216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20"/>
                  </a:lnTo>
                  <a:lnTo>
                    <a:pt x="433" y="220"/>
                  </a:lnTo>
                  <a:lnTo>
                    <a:pt x="431" y="222"/>
                  </a:lnTo>
                  <a:lnTo>
                    <a:pt x="427" y="224"/>
                  </a:lnTo>
                  <a:lnTo>
                    <a:pt x="425" y="224"/>
                  </a:lnTo>
                  <a:lnTo>
                    <a:pt x="423" y="226"/>
                  </a:lnTo>
                  <a:lnTo>
                    <a:pt x="417" y="228"/>
                  </a:lnTo>
                  <a:lnTo>
                    <a:pt x="417" y="230"/>
                  </a:lnTo>
                  <a:lnTo>
                    <a:pt x="415" y="230"/>
                  </a:lnTo>
                  <a:lnTo>
                    <a:pt x="413" y="232"/>
                  </a:lnTo>
                  <a:lnTo>
                    <a:pt x="407" y="234"/>
                  </a:lnTo>
                  <a:lnTo>
                    <a:pt x="407" y="234"/>
                  </a:lnTo>
                  <a:lnTo>
                    <a:pt x="407" y="236"/>
                  </a:lnTo>
                  <a:lnTo>
                    <a:pt x="405" y="236"/>
                  </a:lnTo>
                  <a:lnTo>
                    <a:pt x="399" y="238"/>
                  </a:lnTo>
                  <a:lnTo>
                    <a:pt x="399" y="240"/>
                  </a:lnTo>
                  <a:lnTo>
                    <a:pt x="397" y="240"/>
                  </a:lnTo>
                  <a:lnTo>
                    <a:pt x="395" y="242"/>
                  </a:lnTo>
                  <a:lnTo>
                    <a:pt x="387" y="246"/>
                  </a:lnTo>
                  <a:lnTo>
                    <a:pt x="383" y="248"/>
                  </a:lnTo>
                  <a:lnTo>
                    <a:pt x="383" y="248"/>
                  </a:lnTo>
                  <a:lnTo>
                    <a:pt x="381" y="250"/>
                  </a:lnTo>
                  <a:lnTo>
                    <a:pt x="381" y="250"/>
                  </a:lnTo>
                  <a:lnTo>
                    <a:pt x="379" y="250"/>
                  </a:lnTo>
                  <a:lnTo>
                    <a:pt x="377" y="252"/>
                  </a:lnTo>
                  <a:lnTo>
                    <a:pt x="373" y="254"/>
                  </a:lnTo>
                  <a:lnTo>
                    <a:pt x="373" y="254"/>
                  </a:lnTo>
                  <a:lnTo>
                    <a:pt x="371" y="256"/>
                  </a:lnTo>
                  <a:lnTo>
                    <a:pt x="371" y="256"/>
                  </a:lnTo>
                  <a:lnTo>
                    <a:pt x="369" y="256"/>
                  </a:lnTo>
                  <a:lnTo>
                    <a:pt x="365" y="258"/>
                  </a:lnTo>
                  <a:lnTo>
                    <a:pt x="365" y="258"/>
                  </a:lnTo>
                  <a:lnTo>
                    <a:pt x="363" y="260"/>
                  </a:lnTo>
                  <a:lnTo>
                    <a:pt x="363" y="260"/>
                  </a:lnTo>
                  <a:lnTo>
                    <a:pt x="361" y="260"/>
                  </a:lnTo>
                  <a:lnTo>
                    <a:pt x="357" y="262"/>
                  </a:lnTo>
                  <a:lnTo>
                    <a:pt x="355" y="264"/>
                  </a:lnTo>
                  <a:lnTo>
                    <a:pt x="351" y="266"/>
                  </a:lnTo>
                  <a:lnTo>
                    <a:pt x="347" y="268"/>
                  </a:lnTo>
                  <a:lnTo>
                    <a:pt x="347" y="268"/>
                  </a:lnTo>
                  <a:lnTo>
                    <a:pt x="345" y="270"/>
                  </a:lnTo>
                  <a:lnTo>
                    <a:pt x="345" y="270"/>
                  </a:lnTo>
                  <a:lnTo>
                    <a:pt x="343" y="270"/>
                  </a:lnTo>
                  <a:lnTo>
                    <a:pt x="339" y="272"/>
                  </a:lnTo>
                  <a:lnTo>
                    <a:pt x="337" y="274"/>
                  </a:lnTo>
                  <a:lnTo>
                    <a:pt x="333" y="276"/>
                  </a:lnTo>
                  <a:lnTo>
                    <a:pt x="331" y="276"/>
                  </a:lnTo>
                  <a:lnTo>
                    <a:pt x="329" y="278"/>
                  </a:lnTo>
                  <a:lnTo>
                    <a:pt x="325" y="280"/>
                  </a:lnTo>
                  <a:lnTo>
                    <a:pt x="323" y="280"/>
                  </a:lnTo>
                  <a:lnTo>
                    <a:pt x="321" y="282"/>
                  </a:lnTo>
                  <a:lnTo>
                    <a:pt x="319" y="284"/>
                  </a:lnTo>
                  <a:lnTo>
                    <a:pt x="315" y="286"/>
                  </a:lnTo>
                  <a:lnTo>
                    <a:pt x="313" y="286"/>
                  </a:lnTo>
                  <a:lnTo>
                    <a:pt x="311" y="288"/>
                  </a:lnTo>
                  <a:lnTo>
                    <a:pt x="307" y="290"/>
                  </a:lnTo>
                  <a:lnTo>
                    <a:pt x="305" y="290"/>
                  </a:lnTo>
                  <a:lnTo>
                    <a:pt x="303" y="292"/>
                  </a:lnTo>
                  <a:lnTo>
                    <a:pt x="297" y="294"/>
                  </a:lnTo>
                  <a:lnTo>
                    <a:pt x="297" y="296"/>
                  </a:lnTo>
                  <a:lnTo>
                    <a:pt x="295" y="296"/>
                  </a:lnTo>
                  <a:lnTo>
                    <a:pt x="291" y="298"/>
                  </a:lnTo>
                  <a:lnTo>
                    <a:pt x="291" y="298"/>
                  </a:lnTo>
                  <a:lnTo>
                    <a:pt x="289" y="300"/>
                  </a:lnTo>
                  <a:lnTo>
                    <a:pt x="289" y="300"/>
                  </a:lnTo>
                  <a:lnTo>
                    <a:pt x="287" y="300"/>
                  </a:lnTo>
                  <a:lnTo>
                    <a:pt x="283" y="302"/>
                  </a:lnTo>
                  <a:lnTo>
                    <a:pt x="283" y="302"/>
                  </a:lnTo>
                  <a:lnTo>
                    <a:pt x="281" y="304"/>
                  </a:lnTo>
                  <a:lnTo>
                    <a:pt x="281" y="304"/>
                  </a:lnTo>
                  <a:lnTo>
                    <a:pt x="277" y="304"/>
                  </a:lnTo>
                  <a:lnTo>
                    <a:pt x="275" y="306"/>
                  </a:lnTo>
                  <a:lnTo>
                    <a:pt x="269" y="308"/>
                  </a:lnTo>
                  <a:lnTo>
                    <a:pt x="269" y="308"/>
                  </a:lnTo>
                  <a:lnTo>
                    <a:pt x="269" y="310"/>
                  </a:lnTo>
                  <a:lnTo>
                    <a:pt x="267" y="310"/>
                  </a:lnTo>
                  <a:lnTo>
                    <a:pt x="261" y="312"/>
                  </a:lnTo>
                  <a:lnTo>
                    <a:pt x="261" y="314"/>
                  </a:lnTo>
                  <a:lnTo>
                    <a:pt x="259" y="314"/>
                  </a:lnTo>
                  <a:lnTo>
                    <a:pt x="255" y="316"/>
                  </a:lnTo>
                  <a:lnTo>
                    <a:pt x="255" y="316"/>
                  </a:lnTo>
                  <a:lnTo>
                    <a:pt x="253" y="318"/>
                  </a:lnTo>
                  <a:lnTo>
                    <a:pt x="253" y="318"/>
                  </a:lnTo>
                  <a:lnTo>
                    <a:pt x="251" y="318"/>
                  </a:lnTo>
                  <a:lnTo>
                    <a:pt x="247" y="320"/>
                  </a:lnTo>
                  <a:lnTo>
                    <a:pt x="247" y="320"/>
                  </a:lnTo>
                  <a:lnTo>
                    <a:pt x="245" y="322"/>
                  </a:lnTo>
                  <a:lnTo>
                    <a:pt x="245" y="322"/>
                  </a:lnTo>
                  <a:lnTo>
                    <a:pt x="243" y="322"/>
                  </a:lnTo>
                  <a:lnTo>
                    <a:pt x="239" y="324"/>
                  </a:lnTo>
                  <a:lnTo>
                    <a:pt x="237" y="326"/>
                  </a:lnTo>
                  <a:lnTo>
                    <a:pt x="233" y="328"/>
                  </a:lnTo>
                  <a:lnTo>
                    <a:pt x="231" y="328"/>
                  </a:lnTo>
                  <a:lnTo>
                    <a:pt x="229" y="330"/>
                  </a:lnTo>
                  <a:lnTo>
                    <a:pt x="225" y="332"/>
                  </a:lnTo>
                  <a:lnTo>
                    <a:pt x="223" y="332"/>
                  </a:lnTo>
                  <a:lnTo>
                    <a:pt x="221" y="334"/>
                  </a:lnTo>
                  <a:lnTo>
                    <a:pt x="215" y="336"/>
                  </a:lnTo>
                  <a:lnTo>
                    <a:pt x="215" y="338"/>
                  </a:lnTo>
                  <a:lnTo>
                    <a:pt x="213" y="338"/>
                  </a:lnTo>
                  <a:lnTo>
                    <a:pt x="209" y="340"/>
                  </a:lnTo>
                  <a:lnTo>
                    <a:pt x="209" y="340"/>
                  </a:lnTo>
                  <a:lnTo>
                    <a:pt x="207" y="342"/>
                  </a:lnTo>
                  <a:lnTo>
                    <a:pt x="207" y="342"/>
                  </a:lnTo>
                  <a:lnTo>
                    <a:pt x="205" y="342"/>
                  </a:lnTo>
                  <a:lnTo>
                    <a:pt x="201" y="345"/>
                  </a:lnTo>
                  <a:lnTo>
                    <a:pt x="201" y="345"/>
                  </a:lnTo>
                  <a:lnTo>
                    <a:pt x="199" y="347"/>
                  </a:lnTo>
                  <a:lnTo>
                    <a:pt x="199" y="347"/>
                  </a:lnTo>
                  <a:lnTo>
                    <a:pt x="195" y="347"/>
                  </a:lnTo>
                  <a:lnTo>
                    <a:pt x="193" y="349"/>
                  </a:lnTo>
                  <a:lnTo>
                    <a:pt x="187" y="351"/>
                  </a:lnTo>
                  <a:lnTo>
                    <a:pt x="187" y="351"/>
                  </a:lnTo>
                  <a:lnTo>
                    <a:pt x="187" y="353"/>
                  </a:lnTo>
                  <a:lnTo>
                    <a:pt x="185" y="353"/>
                  </a:lnTo>
                  <a:lnTo>
                    <a:pt x="179" y="355"/>
                  </a:lnTo>
                  <a:lnTo>
                    <a:pt x="179" y="357"/>
                  </a:lnTo>
                  <a:lnTo>
                    <a:pt x="177" y="357"/>
                  </a:lnTo>
                  <a:lnTo>
                    <a:pt x="173" y="359"/>
                  </a:lnTo>
                  <a:lnTo>
                    <a:pt x="173" y="359"/>
                  </a:lnTo>
                  <a:lnTo>
                    <a:pt x="171" y="361"/>
                  </a:lnTo>
                  <a:lnTo>
                    <a:pt x="171" y="361"/>
                  </a:lnTo>
                  <a:lnTo>
                    <a:pt x="167" y="361"/>
                  </a:lnTo>
                  <a:lnTo>
                    <a:pt x="165" y="363"/>
                  </a:lnTo>
                  <a:lnTo>
                    <a:pt x="161" y="365"/>
                  </a:lnTo>
                  <a:lnTo>
                    <a:pt x="159" y="365"/>
                  </a:lnTo>
                  <a:lnTo>
                    <a:pt x="157" y="367"/>
                  </a:lnTo>
                  <a:lnTo>
                    <a:pt x="150" y="369"/>
                  </a:lnTo>
                  <a:lnTo>
                    <a:pt x="150" y="371"/>
                  </a:lnTo>
                  <a:lnTo>
                    <a:pt x="146" y="371"/>
                  </a:lnTo>
                  <a:lnTo>
                    <a:pt x="146" y="371"/>
                  </a:lnTo>
                  <a:lnTo>
                    <a:pt x="146" y="371"/>
                  </a:lnTo>
                  <a:lnTo>
                    <a:pt x="146" y="371"/>
                  </a:lnTo>
                  <a:lnTo>
                    <a:pt x="144" y="373"/>
                  </a:lnTo>
                  <a:lnTo>
                    <a:pt x="144" y="373"/>
                  </a:lnTo>
                  <a:lnTo>
                    <a:pt x="142" y="373"/>
                  </a:lnTo>
                  <a:lnTo>
                    <a:pt x="138" y="375"/>
                  </a:lnTo>
                  <a:lnTo>
                    <a:pt x="136" y="377"/>
                  </a:lnTo>
                  <a:lnTo>
                    <a:pt x="132" y="379"/>
                  </a:lnTo>
                  <a:lnTo>
                    <a:pt x="130" y="379"/>
                  </a:lnTo>
                  <a:lnTo>
                    <a:pt x="128" y="379"/>
                  </a:lnTo>
                  <a:lnTo>
                    <a:pt x="128" y="379"/>
                  </a:lnTo>
                  <a:lnTo>
                    <a:pt x="128" y="381"/>
                  </a:lnTo>
                  <a:lnTo>
                    <a:pt x="126" y="381"/>
                  </a:lnTo>
                  <a:lnTo>
                    <a:pt x="126" y="381"/>
                  </a:lnTo>
                  <a:lnTo>
                    <a:pt x="124" y="381"/>
                  </a:lnTo>
                  <a:lnTo>
                    <a:pt x="124" y="381"/>
                  </a:lnTo>
                  <a:lnTo>
                    <a:pt x="124" y="383"/>
                  </a:lnTo>
                  <a:lnTo>
                    <a:pt x="122" y="383"/>
                  </a:lnTo>
                  <a:lnTo>
                    <a:pt x="118" y="385"/>
                  </a:lnTo>
                  <a:lnTo>
                    <a:pt x="118" y="385"/>
                  </a:lnTo>
                  <a:lnTo>
                    <a:pt x="116" y="385"/>
                  </a:lnTo>
                  <a:lnTo>
                    <a:pt x="116" y="385"/>
                  </a:lnTo>
                  <a:lnTo>
                    <a:pt x="116" y="387"/>
                  </a:lnTo>
                  <a:lnTo>
                    <a:pt x="114" y="387"/>
                  </a:lnTo>
                  <a:lnTo>
                    <a:pt x="114" y="387"/>
                  </a:lnTo>
                  <a:lnTo>
                    <a:pt x="112" y="387"/>
                  </a:lnTo>
                  <a:lnTo>
                    <a:pt x="112" y="389"/>
                  </a:lnTo>
                  <a:lnTo>
                    <a:pt x="110" y="389"/>
                  </a:lnTo>
                  <a:lnTo>
                    <a:pt x="104" y="391"/>
                  </a:lnTo>
                  <a:lnTo>
                    <a:pt x="104" y="393"/>
                  </a:lnTo>
                  <a:lnTo>
                    <a:pt x="100" y="393"/>
                  </a:lnTo>
                  <a:lnTo>
                    <a:pt x="98" y="395"/>
                  </a:lnTo>
                  <a:lnTo>
                    <a:pt x="94" y="397"/>
                  </a:lnTo>
                  <a:lnTo>
                    <a:pt x="92" y="397"/>
                  </a:lnTo>
                  <a:lnTo>
                    <a:pt x="90" y="397"/>
                  </a:lnTo>
                  <a:lnTo>
                    <a:pt x="90" y="397"/>
                  </a:lnTo>
                  <a:lnTo>
                    <a:pt x="90" y="399"/>
                  </a:lnTo>
                  <a:lnTo>
                    <a:pt x="88" y="399"/>
                  </a:lnTo>
                  <a:lnTo>
                    <a:pt x="88" y="399"/>
                  </a:lnTo>
                  <a:lnTo>
                    <a:pt x="88" y="399"/>
                  </a:lnTo>
                  <a:lnTo>
                    <a:pt x="88" y="399"/>
                  </a:lnTo>
                  <a:lnTo>
                    <a:pt x="86" y="401"/>
                  </a:lnTo>
                  <a:lnTo>
                    <a:pt x="86" y="401"/>
                  </a:lnTo>
                  <a:lnTo>
                    <a:pt x="84" y="401"/>
                  </a:lnTo>
                  <a:lnTo>
                    <a:pt x="80" y="403"/>
                  </a:lnTo>
                  <a:lnTo>
                    <a:pt x="80" y="403"/>
                  </a:lnTo>
                  <a:lnTo>
                    <a:pt x="78" y="405"/>
                  </a:lnTo>
                  <a:lnTo>
                    <a:pt x="78" y="405"/>
                  </a:lnTo>
                  <a:lnTo>
                    <a:pt x="74" y="405"/>
                  </a:lnTo>
                  <a:lnTo>
                    <a:pt x="72" y="407"/>
                  </a:lnTo>
                  <a:lnTo>
                    <a:pt x="66" y="409"/>
                  </a:lnTo>
                  <a:lnTo>
                    <a:pt x="66" y="411"/>
                  </a:lnTo>
                  <a:lnTo>
                    <a:pt x="62" y="411"/>
                  </a:lnTo>
                  <a:lnTo>
                    <a:pt x="62" y="411"/>
                  </a:lnTo>
                  <a:lnTo>
                    <a:pt x="62" y="411"/>
                  </a:lnTo>
                  <a:lnTo>
                    <a:pt x="62" y="411"/>
                  </a:lnTo>
                  <a:lnTo>
                    <a:pt x="60" y="413"/>
                  </a:lnTo>
                  <a:lnTo>
                    <a:pt x="60" y="413"/>
                  </a:lnTo>
                  <a:lnTo>
                    <a:pt x="58" y="413"/>
                  </a:lnTo>
                  <a:lnTo>
                    <a:pt x="54" y="415"/>
                  </a:lnTo>
                  <a:lnTo>
                    <a:pt x="54" y="415"/>
                  </a:lnTo>
                  <a:lnTo>
                    <a:pt x="52" y="415"/>
                  </a:lnTo>
                  <a:lnTo>
                    <a:pt x="52" y="417"/>
                  </a:lnTo>
                  <a:lnTo>
                    <a:pt x="50" y="417"/>
                  </a:lnTo>
                  <a:lnTo>
                    <a:pt x="50" y="417"/>
                  </a:lnTo>
                  <a:lnTo>
                    <a:pt x="48" y="417"/>
                  </a:lnTo>
                  <a:lnTo>
                    <a:pt x="48" y="419"/>
                  </a:lnTo>
                  <a:lnTo>
                    <a:pt x="44" y="419"/>
                  </a:lnTo>
                  <a:lnTo>
                    <a:pt x="44" y="419"/>
                  </a:lnTo>
                  <a:lnTo>
                    <a:pt x="44" y="419"/>
                  </a:lnTo>
                  <a:lnTo>
                    <a:pt x="44" y="419"/>
                  </a:lnTo>
                  <a:lnTo>
                    <a:pt x="42" y="421"/>
                  </a:lnTo>
                  <a:lnTo>
                    <a:pt x="42" y="421"/>
                  </a:lnTo>
                  <a:lnTo>
                    <a:pt x="40" y="421"/>
                  </a:lnTo>
                  <a:lnTo>
                    <a:pt x="36" y="423"/>
                  </a:lnTo>
                  <a:lnTo>
                    <a:pt x="36" y="423"/>
                  </a:lnTo>
                  <a:lnTo>
                    <a:pt x="34" y="423"/>
                  </a:lnTo>
                  <a:lnTo>
                    <a:pt x="34" y="425"/>
                  </a:lnTo>
                  <a:lnTo>
                    <a:pt x="32" y="425"/>
                  </a:lnTo>
                  <a:lnTo>
                    <a:pt x="32" y="425"/>
                  </a:lnTo>
                  <a:lnTo>
                    <a:pt x="30" y="425"/>
                  </a:lnTo>
                  <a:lnTo>
                    <a:pt x="30" y="427"/>
                  </a:lnTo>
                  <a:lnTo>
                    <a:pt x="28" y="427"/>
                  </a:lnTo>
                  <a:lnTo>
                    <a:pt x="24" y="429"/>
                  </a:lnTo>
                  <a:lnTo>
                    <a:pt x="18" y="431"/>
                  </a:lnTo>
                  <a:lnTo>
                    <a:pt x="16" y="433"/>
                  </a:lnTo>
                  <a:lnTo>
                    <a:pt x="14" y="433"/>
                  </a:lnTo>
                  <a:lnTo>
                    <a:pt x="14" y="433"/>
                  </a:lnTo>
                  <a:lnTo>
                    <a:pt x="12" y="433"/>
                  </a:lnTo>
                  <a:lnTo>
                    <a:pt x="12" y="435"/>
                  </a:lnTo>
                  <a:lnTo>
                    <a:pt x="8" y="435"/>
                  </a:lnTo>
                  <a:lnTo>
                    <a:pt x="8" y="429"/>
                  </a:lnTo>
                  <a:lnTo>
                    <a:pt x="0" y="421"/>
                  </a:lnTo>
                  <a:lnTo>
                    <a:pt x="2" y="419"/>
                  </a:lnTo>
                  <a:lnTo>
                    <a:pt x="14" y="415"/>
                  </a:lnTo>
                  <a:lnTo>
                    <a:pt x="16" y="415"/>
                  </a:lnTo>
                  <a:lnTo>
                    <a:pt x="20" y="411"/>
                  </a:lnTo>
                  <a:lnTo>
                    <a:pt x="26" y="409"/>
                  </a:lnTo>
                  <a:lnTo>
                    <a:pt x="30" y="409"/>
                  </a:lnTo>
                  <a:lnTo>
                    <a:pt x="30" y="407"/>
                  </a:lnTo>
                  <a:lnTo>
                    <a:pt x="32" y="407"/>
                  </a:lnTo>
                  <a:lnTo>
                    <a:pt x="36" y="405"/>
                  </a:lnTo>
                  <a:lnTo>
                    <a:pt x="38" y="403"/>
                  </a:lnTo>
                  <a:lnTo>
                    <a:pt x="44" y="401"/>
                  </a:lnTo>
                  <a:lnTo>
                    <a:pt x="48" y="401"/>
                  </a:lnTo>
                  <a:lnTo>
                    <a:pt x="48" y="399"/>
                  </a:lnTo>
                  <a:lnTo>
                    <a:pt x="50" y="399"/>
                  </a:lnTo>
                  <a:lnTo>
                    <a:pt x="54" y="397"/>
                  </a:lnTo>
                  <a:lnTo>
                    <a:pt x="56" y="395"/>
                  </a:lnTo>
                  <a:lnTo>
                    <a:pt x="62" y="393"/>
                  </a:lnTo>
                  <a:lnTo>
                    <a:pt x="64" y="391"/>
                  </a:lnTo>
                  <a:lnTo>
                    <a:pt x="70" y="389"/>
                  </a:lnTo>
                  <a:lnTo>
                    <a:pt x="72" y="389"/>
                  </a:lnTo>
                  <a:lnTo>
                    <a:pt x="72" y="389"/>
                  </a:lnTo>
                  <a:lnTo>
                    <a:pt x="74" y="387"/>
                  </a:lnTo>
                  <a:lnTo>
                    <a:pt x="76" y="387"/>
                  </a:lnTo>
                  <a:lnTo>
                    <a:pt x="80" y="385"/>
                  </a:lnTo>
                  <a:lnTo>
                    <a:pt x="80" y="385"/>
                  </a:lnTo>
                  <a:lnTo>
                    <a:pt x="82" y="383"/>
                  </a:lnTo>
                  <a:lnTo>
                    <a:pt x="88" y="381"/>
                  </a:lnTo>
                  <a:lnTo>
                    <a:pt x="90" y="379"/>
                  </a:lnTo>
                  <a:lnTo>
                    <a:pt x="92" y="379"/>
                  </a:lnTo>
                  <a:lnTo>
                    <a:pt x="100" y="375"/>
                  </a:lnTo>
                  <a:lnTo>
                    <a:pt x="100" y="375"/>
                  </a:lnTo>
                  <a:lnTo>
                    <a:pt x="102" y="373"/>
                  </a:lnTo>
                  <a:lnTo>
                    <a:pt x="108" y="371"/>
                  </a:lnTo>
                  <a:lnTo>
                    <a:pt x="112" y="371"/>
                  </a:lnTo>
                  <a:lnTo>
                    <a:pt x="114" y="367"/>
                  </a:lnTo>
                  <a:lnTo>
                    <a:pt x="126" y="363"/>
                  </a:lnTo>
                  <a:lnTo>
                    <a:pt x="128" y="361"/>
                  </a:lnTo>
                  <a:lnTo>
                    <a:pt x="130" y="361"/>
                  </a:lnTo>
                  <a:lnTo>
                    <a:pt x="132" y="359"/>
                  </a:lnTo>
                  <a:lnTo>
                    <a:pt x="134" y="359"/>
                  </a:lnTo>
                  <a:lnTo>
                    <a:pt x="138" y="357"/>
                  </a:lnTo>
                  <a:lnTo>
                    <a:pt x="140" y="355"/>
                  </a:lnTo>
                  <a:lnTo>
                    <a:pt x="146" y="353"/>
                  </a:lnTo>
                  <a:lnTo>
                    <a:pt x="148" y="351"/>
                  </a:lnTo>
                  <a:lnTo>
                    <a:pt x="155" y="349"/>
                  </a:lnTo>
                  <a:lnTo>
                    <a:pt x="157" y="347"/>
                  </a:lnTo>
                  <a:lnTo>
                    <a:pt x="163" y="345"/>
                  </a:lnTo>
                  <a:lnTo>
                    <a:pt x="165" y="345"/>
                  </a:lnTo>
                  <a:lnTo>
                    <a:pt x="165" y="345"/>
                  </a:lnTo>
                  <a:lnTo>
                    <a:pt x="169" y="340"/>
                  </a:lnTo>
                  <a:lnTo>
                    <a:pt x="175" y="338"/>
                  </a:lnTo>
                  <a:lnTo>
                    <a:pt x="177" y="336"/>
                  </a:lnTo>
                  <a:lnTo>
                    <a:pt x="183" y="334"/>
                  </a:lnTo>
                  <a:lnTo>
                    <a:pt x="185" y="332"/>
                  </a:lnTo>
                  <a:lnTo>
                    <a:pt x="191" y="330"/>
                  </a:lnTo>
                  <a:lnTo>
                    <a:pt x="193" y="330"/>
                  </a:lnTo>
                  <a:lnTo>
                    <a:pt x="195" y="328"/>
                  </a:lnTo>
                  <a:lnTo>
                    <a:pt x="197" y="328"/>
                  </a:lnTo>
                  <a:lnTo>
                    <a:pt x="201" y="326"/>
                  </a:lnTo>
                  <a:lnTo>
                    <a:pt x="201" y="326"/>
                  </a:lnTo>
                  <a:lnTo>
                    <a:pt x="205" y="322"/>
                  </a:lnTo>
                  <a:lnTo>
                    <a:pt x="211" y="320"/>
                  </a:lnTo>
                  <a:lnTo>
                    <a:pt x="211" y="320"/>
                  </a:lnTo>
                  <a:lnTo>
                    <a:pt x="213" y="318"/>
                  </a:lnTo>
                  <a:lnTo>
                    <a:pt x="219" y="316"/>
                  </a:lnTo>
                  <a:lnTo>
                    <a:pt x="221" y="314"/>
                  </a:lnTo>
                  <a:lnTo>
                    <a:pt x="227" y="312"/>
                  </a:lnTo>
                  <a:lnTo>
                    <a:pt x="229" y="310"/>
                  </a:lnTo>
                  <a:lnTo>
                    <a:pt x="231" y="310"/>
                  </a:lnTo>
                  <a:lnTo>
                    <a:pt x="233" y="308"/>
                  </a:lnTo>
                  <a:lnTo>
                    <a:pt x="235" y="308"/>
                  </a:lnTo>
                  <a:lnTo>
                    <a:pt x="239" y="306"/>
                  </a:lnTo>
                  <a:lnTo>
                    <a:pt x="241" y="304"/>
                  </a:lnTo>
                  <a:lnTo>
                    <a:pt x="243" y="304"/>
                  </a:lnTo>
                  <a:lnTo>
                    <a:pt x="247" y="302"/>
                  </a:lnTo>
                  <a:lnTo>
                    <a:pt x="251" y="298"/>
                  </a:lnTo>
                  <a:lnTo>
                    <a:pt x="257" y="296"/>
                  </a:lnTo>
                  <a:lnTo>
                    <a:pt x="259" y="294"/>
                  </a:lnTo>
                  <a:lnTo>
                    <a:pt x="265" y="292"/>
                  </a:lnTo>
                  <a:lnTo>
                    <a:pt x="267" y="290"/>
                  </a:lnTo>
                  <a:lnTo>
                    <a:pt x="273" y="288"/>
                  </a:lnTo>
                  <a:lnTo>
                    <a:pt x="275" y="288"/>
                  </a:lnTo>
                  <a:lnTo>
                    <a:pt x="277" y="286"/>
                  </a:lnTo>
                  <a:lnTo>
                    <a:pt x="279" y="286"/>
                  </a:lnTo>
                  <a:lnTo>
                    <a:pt x="283" y="284"/>
                  </a:lnTo>
                  <a:lnTo>
                    <a:pt x="287" y="280"/>
                  </a:lnTo>
                  <a:lnTo>
                    <a:pt x="293" y="278"/>
                  </a:lnTo>
                  <a:lnTo>
                    <a:pt x="295" y="276"/>
                  </a:lnTo>
                  <a:lnTo>
                    <a:pt x="301" y="274"/>
                  </a:lnTo>
                  <a:lnTo>
                    <a:pt x="303" y="272"/>
                  </a:lnTo>
                  <a:lnTo>
                    <a:pt x="309" y="270"/>
                  </a:lnTo>
                  <a:lnTo>
                    <a:pt x="313" y="266"/>
                  </a:lnTo>
                  <a:lnTo>
                    <a:pt x="319" y="264"/>
                  </a:lnTo>
                  <a:lnTo>
                    <a:pt x="321" y="262"/>
                  </a:lnTo>
                  <a:lnTo>
                    <a:pt x="327" y="260"/>
                  </a:lnTo>
                  <a:lnTo>
                    <a:pt x="329" y="258"/>
                  </a:lnTo>
                  <a:lnTo>
                    <a:pt x="331" y="258"/>
                  </a:lnTo>
                  <a:lnTo>
                    <a:pt x="333" y="256"/>
                  </a:lnTo>
                  <a:lnTo>
                    <a:pt x="335" y="256"/>
                  </a:lnTo>
                  <a:lnTo>
                    <a:pt x="339" y="254"/>
                  </a:lnTo>
                  <a:lnTo>
                    <a:pt x="341" y="252"/>
                  </a:lnTo>
                  <a:lnTo>
                    <a:pt x="343" y="252"/>
                  </a:lnTo>
                  <a:lnTo>
                    <a:pt x="345" y="250"/>
                  </a:lnTo>
                  <a:lnTo>
                    <a:pt x="345" y="250"/>
                  </a:lnTo>
                  <a:lnTo>
                    <a:pt x="347" y="248"/>
                  </a:lnTo>
                  <a:lnTo>
                    <a:pt x="351" y="248"/>
                  </a:lnTo>
                  <a:lnTo>
                    <a:pt x="351" y="246"/>
                  </a:lnTo>
                  <a:lnTo>
                    <a:pt x="353" y="246"/>
                  </a:lnTo>
                  <a:lnTo>
                    <a:pt x="357" y="244"/>
                  </a:lnTo>
                  <a:lnTo>
                    <a:pt x="359" y="242"/>
                  </a:lnTo>
                  <a:lnTo>
                    <a:pt x="361" y="242"/>
                  </a:lnTo>
                  <a:lnTo>
                    <a:pt x="365" y="240"/>
                  </a:lnTo>
                  <a:lnTo>
                    <a:pt x="365" y="240"/>
                  </a:lnTo>
                  <a:lnTo>
                    <a:pt x="369" y="236"/>
                  </a:lnTo>
                  <a:lnTo>
                    <a:pt x="371" y="236"/>
                  </a:lnTo>
                  <a:lnTo>
                    <a:pt x="375" y="234"/>
                  </a:lnTo>
                  <a:lnTo>
                    <a:pt x="375" y="234"/>
                  </a:lnTo>
                  <a:lnTo>
                    <a:pt x="377" y="232"/>
                  </a:lnTo>
                  <a:lnTo>
                    <a:pt x="379" y="232"/>
                  </a:lnTo>
                  <a:lnTo>
                    <a:pt x="385" y="228"/>
                  </a:lnTo>
                  <a:lnTo>
                    <a:pt x="385" y="228"/>
                  </a:lnTo>
                  <a:lnTo>
                    <a:pt x="387" y="224"/>
                  </a:lnTo>
                  <a:lnTo>
                    <a:pt x="395" y="222"/>
                  </a:lnTo>
                  <a:lnTo>
                    <a:pt x="397" y="220"/>
                  </a:lnTo>
                  <a:lnTo>
                    <a:pt x="403" y="218"/>
                  </a:lnTo>
                  <a:lnTo>
                    <a:pt x="407" y="214"/>
                  </a:lnTo>
                  <a:lnTo>
                    <a:pt x="413" y="212"/>
                  </a:lnTo>
                  <a:lnTo>
                    <a:pt x="415" y="210"/>
                  </a:lnTo>
                  <a:lnTo>
                    <a:pt x="421" y="208"/>
                  </a:lnTo>
                  <a:lnTo>
                    <a:pt x="425" y="204"/>
                  </a:lnTo>
                  <a:lnTo>
                    <a:pt x="431" y="202"/>
                  </a:lnTo>
                  <a:lnTo>
                    <a:pt x="433" y="200"/>
                  </a:lnTo>
                  <a:lnTo>
                    <a:pt x="439" y="198"/>
                  </a:lnTo>
                  <a:lnTo>
                    <a:pt x="443" y="194"/>
                  </a:lnTo>
                  <a:lnTo>
                    <a:pt x="449" y="192"/>
                  </a:lnTo>
                  <a:lnTo>
                    <a:pt x="453" y="188"/>
                  </a:lnTo>
                  <a:lnTo>
                    <a:pt x="459" y="186"/>
                  </a:lnTo>
                  <a:lnTo>
                    <a:pt x="461" y="184"/>
                  </a:lnTo>
                  <a:lnTo>
                    <a:pt x="465" y="182"/>
                  </a:lnTo>
                  <a:lnTo>
                    <a:pt x="467" y="182"/>
                  </a:lnTo>
                  <a:lnTo>
                    <a:pt x="469" y="180"/>
                  </a:lnTo>
                  <a:lnTo>
                    <a:pt x="473" y="178"/>
                  </a:lnTo>
                  <a:lnTo>
                    <a:pt x="475" y="178"/>
                  </a:lnTo>
                  <a:lnTo>
                    <a:pt x="479" y="174"/>
                  </a:lnTo>
                  <a:lnTo>
                    <a:pt x="481" y="174"/>
                  </a:lnTo>
                  <a:lnTo>
                    <a:pt x="485" y="172"/>
                  </a:lnTo>
                  <a:lnTo>
                    <a:pt x="485" y="172"/>
                  </a:lnTo>
                  <a:lnTo>
                    <a:pt x="489" y="168"/>
                  </a:lnTo>
                  <a:lnTo>
                    <a:pt x="491" y="168"/>
                  </a:lnTo>
                  <a:lnTo>
                    <a:pt x="495" y="166"/>
                  </a:lnTo>
                  <a:lnTo>
                    <a:pt x="495" y="166"/>
                  </a:lnTo>
                  <a:lnTo>
                    <a:pt x="497" y="164"/>
                  </a:lnTo>
                  <a:lnTo>
                    <a:pt x="499" y="164"/>
                  </a:lnTo>
                  <a:lnTo>
                    <a:pt x="501" y="162"/>
                  </a:lnTo>
                  <a:lnTo>
                    <a:pt x="501" y="162"/>
                  </a:lnTo>
                  <a:lnTo>
                    <a:pt x="503" y="160"/>
                  </a:lnTo>
                  <a:lnTo>
                    <a:pt x="507" y="160"/>
                  </a:lnTo>
                  <a:lnTo>
                    <a:pt x="507" y="158"/>
                  </a:lnTo>
                  <a:lnTo>
                    <a:pt x="509" y="158"/>
                  </a:lnTo>
                  <a:lnTo>
                    <a:pt x="515" y="154"/>
                  </a:lnTo>
                  <a:lnTo>
                    <a:pt x="517" y="152"/>
                  </a:lnTo>
                  <a:lnTo>
                    <a:pt x="519" y="152"/>
                  </a:lnTo>
                  <a:lnTo>
                    <a:pt x="521" y="150"/>
                  </a:lnTo>
                  <a:lnTo>
                    <a:pt x="521" y="150"/>
                  </a:lnTo>
                  <a:lnTo>
                    <a:pt x="523" y="148"/>
                  </a:lnTo>
                  <a:lnTo>
                    <a:pt x="529" y="146"/>
                  </a:lnTo>
                  <a:lnTo>
                    <a:pt x="533" y="142"/>
                  </a:lnTo>
                  <a:lnTo>
                    <a:pt x="539" y="140"/>
                  </a:lnTo>
                  <a:lnTo>
                    <a:pt x="543" y="136"/>
                  </a:lnTo>
                  <a:lnTo>
                    <a:pt x="549" y="134"/>
                  </a:lnTo>
                  <a:lnTo>
                    <a:pt x="553" y="130"/>
                  </a:lnTo>
                  <a:lnTo>
                    <a:pt x="559" y="128"/>
                  </a:lnTo>
                  <a:lnTo>
                    <a:pt x="559" y="128"/>
                  </a:lnTo>
                  <a:lnTo>
                    <a:pt x="561" y="126"/>
                  </a:lnTo>
                  <a:lnTo>
                    <a:pt x="563" y="126"/>
                  </a:lnTo>
                  <a:lnTo>
                    <a:pt x="565" y="124"/>
                  </a:lnTo>
                  <a:lnTo>
                    <a:pt x="565" y="124"/>
                  </a:lnTo>
                  <a:lnTo>
                    <a:pt x="567" y="122"/>
                  </a:lnTo>
                  <a:lnTo>
                    <a:pt x="569" y="122"/>
                  </a:lnTo>
                  <a:lnTo>
                    <a:pt x="571" y="120"/>
                  </a:lnTo>
                  <a:lnTo>
                    <a:pt x="573" y="120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77" y="116"/>
                  </a:lnTo>
                  <a:lnTo>
                    <a:pt x="583" y="114"/>
                  </a:lnTo>
                  <a:lnTo>
                    <a:pt x="587" y="110"/>
                  </a:lnTo>
                  <a:lnTo>
                    <a:pt x="593" y="108"/>
                  </a:lnTo>
                  <a:lnTo>
                    <a:pt x="599" y="102"/>
                  </a:lnTo>
                  <a:lnTo>
                    <a:pt x="605" y="100"/>
                  </a:lnTo>
                  <a:lnTo>
                    <a:pt x="605" y="100"/>
                  </a:lnTo>
                  <a:lnTo>
                    <a:pt x="607" y="98"/>
                  </a:lnTo>
                  <a:lnTo>
                    <a:pt x="609" y="98"/>
                  </a:lnTo>
                  <a:lnTo>
                    <a:pt x="613" y="96"/>
                  </a:lnTo>
                  <a:lnTo>
                    <a:pt x="617" y="92"/>
                  </a:lnTo>
                  <a:lnTo>
                    <a:pt x="619" y="92"/>
                  </a:lnTo>
                  <a:lnTo>
                    <a:pt x="621" y="90"/>
                  </a:lnTo>
                  <a:lnTo>
                    <a:pt x="621" y="90"/>
                  </a:lnTo>
                  <a:lnTo>
                    <a:pt x="623" y="88"/>
                  </a:lnTo>
                  <a:lnTo>
                    <a:pt x="630" y="86"/>
                  </a:lnTo>
                  <a:lnTo>
                    <a:pt x="634" y="82"/>
                  </a:lnTo>
                  <a:lnTo>
                    <a:pt x="640" y="80"/>
                  </a:lnTo>
                  <a:lnTo>
                    <a:pt x="644" y="76"/>
                  </a:lnTo>
                  <a:lnTo>
                    <a:pt x="646" y="76"/>
                  </a:lnTo>
                  <a:lnTo>
                    <a:pt x="650" y="74"/>
                  </a:lnTo>
                  <a:lnTo>
                    <a:pt x="650" y="74"/>
                  </a:lnTo>
                  <a:lnTo>
                    <a:pt x="654" y="70"/>
                  </a:lnTo>
                  <a:lnTo>
                    <a:pt x="656" y="70"/>
                  </a:lnTo>
                  <a:lnTo>
                    <a:pt x="658" y="68"/>
                  </a:lnTo>
                  <a:lnTo>
                    <a:pt x="658" y="68"/>
                  </a:lnTo>
                  <a:lnTo>
                    <a:pt x="660" y="66"/>
                  </a:lnTo>
                  <a:lnTo>
                    <a:pt x="662" y="66"/>
                  </a:lnTo>
                  <a:lnTo>
                    <a:pt x="664" y="64"/>
                  </a:lnTo>
                  <a:lnTo>
                    <a:pt x="666" y="64"/>
                  </a:lnTo>
                  <a:lnTo>
                    <a:pt x="672" y="60"/>
                  </a:lnTo>
                  <a:lnTo>
                    <a:pt x="674" y="58"/>
                  </a:lnTo>
                  <a:lnTo>
                    <a:pt x="676" y="58"/>
                  </a:lnTo>
                  <a:lnTo>
                    <a:pt x="678" y="56"/>
                  </a:lnTo>
                  <a:lnTo>
                    <a:pt x="678" y="56"/>
                  </a:lnTo>
                  <a:lnTo>
                    <a:pt x="682" y="52"/>
                  </a:lnTo>
                  <a:lnTo>
                    <a:pt x="688" y="50"/>
                  </a:lnTo>
                  <a:lnTo>
                    <a:pt x="692" y="46"/>
                  </a:lnTo>
                  <a:lnTo>
                    <a:pt x="694" y="46"/>
                  </a:lnTo>
                  <a:lnTo>
                    <a:pt x="698" y="44"/>
                  </a:lnTo>
                  <a:lnTo>
                    <a:pt x="700" y="42"/>
                  </a:lnTo>
                  <a:lnTo>
                    <a:pt x="702" y="42"/>
                  </a:lnTo>
                  <a:lnTo>
                    <a:pt x="704" y="40"/>
                  </a:lnTo>
                  <a:lnTo>
                    <a:pt x="704" y="40"/>
                  </a:lnTo>
                  <a:lnTo>
                    <a:pt x="708" y="36"/>
                  </a:lnTo>
                  <a:lnTo>
                    <a:pt x="714" y="34"/>
                  </a:lnTo>
                  <a:lnTo>
                    <a:pt x="720" y="28"/>
                  </a:lnTo>
                  <a:lnTo>
                    <a:pt x="726" y="26"/>
                  </a:lnTo>
                  <a:lnTo>
                    <a:pt x="728" y="24"/>
                  </a:lnTo>
                  <a:lnTo>
                    <a:pt x="730" y="24"/>
                  </a:lnTo>
                  <a:lnTo>
                    <a:pt x="732" y="22"/>
                  </a:lnTo>
                  <a:lnTo>
                    <a:pt x="732" y="22"/>
                  </a:lnTo>
                  <a:lnTo>
                    <a:pt x="736" y="18"/>
                  </a:lnTo>
                  <a:lnTo>
                    <a:pt x="742" y="16"/>
                  </a:lnTo>
                  <a:lnTo>
                    <a:pt x="746" y="12"/>
                  </a:lnTo>
                  <a:lnTo>
                    <a:pt x="752" y="10"/>
                  </a:lnTo>
                  <a:lnTo>
                    <a:pt x="756" y="6"/>
                  </a:lnTo>
                  <a:lnTo>
                    <a:pt x="758" y="6"/>
                  </a:lnTo>
                  <a:lnTo>
                    <a:pt x="762" y="4"/>
                  </a:lnTo>
                  <a:lnTo>
                    <a:pt x="764" y="2"/>
                  </a:lnTo>
                  <a:lnTo>
                    <a:pt x="766" y="2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62" name="Freeform 123"/>
            <p:cNvSpPr>
              <a:spLocks/>
            </p:cNvSpPr>
            <p:nvPr/>
          </p:nvSpPr>
          <p:spPr bwMode="auto">
            <a:xfrm>
              <a:off x="1198563" y="5978526"/>
              <a:ext cx="1217613" cy="327025"/>
            </a:xfrm>
            <a:custGeom>
              <a:avLst/>
              <a:gdLst>
                <a:gd name="T0" fmla="*/ 761 w 767"/>
                <a:gd name="T1" fmla="*/ 20 h 206"/>
                <a:gd name="T2" fmla="*/ 753 w 767"/>
                <a:gd name="T3" fmla="*/ 24 h 206"/>
                <a:gd name="T4" fmla="*/ 735 w 767"/>
                <a:gd name="T5" fmla="*/ 30 h 206"/>
                <a:gd name="T6" fmla="*/ 727 w 767"/>
                <a:gd name="T7" fmla="*/ 34 h 206"/>
                <a:gd name="T8" fmla="*/ 719 w 767"/>
                <a:gd name="T9" fmla="*/ 38 h 206"/>
                <a:gd name="T10" fmla="*/ 703 w 767"/>
                <a:gd name="T11" fmla="*/ 44 h 206"/>
                <a:gd name="T12" fmla="*/ 685 w 767"/>
                <a:gd name="T13" fmla="*/ 52 h 206"/>
                <a:gd name="T14" fmla="*/ 667 w 767"/>
                <a:gd name="T15" fmla="*/ 60 h 206"/>
                <a:gd name="T16" fmla="*/ 645 w 767"/>
                <a:gd name="T17" fmla="*/ 68 h 206"/>
                <a:gd name="T18" fmla="*/ 637 w 767"/>
                <a:gd name="T19" fmla="*/ 72 h 206"/>
                <a:gd name="T20" fmla="*/ 629 w 767"/>
                <a:gd name="T21" fmla="*/ 74 h 206"/>
                <a:gd name="T22" fmla="*/ 619 w 767"/>
                <a:gd name="T23" fmla="*/ 78 h 206"/>
                <a:gd name="T24" fmla="*/ 603 w 767"/>
                <a:gd name="T25" fmla="*/ 84 h 206"/>
                <a:gd name="T26" fmla="*/ 585 w 767"/>
                <a:gd name="T27" fmla="*/ 90 h 206"/>
                <a:gd name="T28" fmla="*/ 573 w 767"/>
                <a:gd name="T29" fmla="*/ 94 h 206"/>
                <a:gd name="T30" fmla="*/ 553 w 767"/>
                <a:gd name="T31" fmla="*/ 102 h 206"/>
                <a:gd name="T32" fmla="*/ 541 w 767"/>
                <a:gd name="T33" fmla="*/ 106 h 206"/>
                <a:gd name="T34" fmla="*/ 529 w 767"/>
                <a:gd name="T35" fmla="*/ 110 h 206"/>
                <a:gd name="T36" fmla="*/ 519 w 767"/>
                <a:gd name="T37" fmla="*/ 114 h 206"/>
                <a:gd name="T38" fmla="*/ 509 w 767"/>
                <a:gd name="T39" fmla="*/ 118 h 206"/>
                <a:gd name="T40" fmla="*/ 499 w 767"/>
                <a:gd name="T41" fmla="*/ 122 h 206"/>
                <a:gd name="T42" fmla="*/ 483 w 767"/>
                <a:gd name="T43" fmla="*/ 126 h 206"/>
                <a:gd name="T44" fmla="*/ 465 w 767"/>
                <a:gd name="T45" fmla="*/ 132 h 206"/>
                <a:gd name="T46" fmla="*/ 453 w 767"/>
                <a:gd name="T47" fmla="*/ 136 h 206"/>
                <a:gd name="T48" fmla="*/ 443 w 767"/>
                <a:gd name="T49" fmla="*/ 140 h 206"/>
                <a:gd name="T50" fmla="*/ 426 w 767"/>
                <a:gd name="T51" fmla="*/ 144 h 206"/>
                <a:gd name="T52" fmla="*/ 408 w 767"/>
                <a:gd name="T53" fmla="*/ 148 h 206"/>
                <a:gd name="T54" fmla="*/ 396 w 767"/>
                <a:gd name="T55" fmla="*/ 152 h 206"/>
                <a:gd name="T56" fmla="*/ 380 w 767"/>
                <a:gd name="T57" fmla="*/ 156 h 206"/>
                <a:gd name="T58" fmla="*/ 360 w 767"/>
                <a:gd name="T59" fmla="*/ 162 h 206"/>
                <a:gd name="T60" fmla="*/ 344 w 767"/>
                <a:gd name="T61" fmla="*/ 166 h 206"/>
                <a:gd name="T62" fmla="*/ 326 w 767"/>
                <a:gd name="T63" fmla="*/ 170 h 206"/>
                <a:gd name="T64" fmla="*/ 304 w 767"/>
                <a:gd name="T65" fmla="*/ 176 h 206"/>
                <a:gd name="T66" fmla="*/ 284 w 767"/>
                <a:gd name="T67" fmla="*/ 180 h 206"/>
                <a:gd name="T68" fmla="*/ 244 w 767"/>
                <a:gd name="T69" fmla="*/ 188 h 206"/>
                <a:gd name="T70" fmla="*/ 214 w 767"/>
                <a:gd name="T71" fmla="*/ 194 h 206"/>
                <a:gd name="T72" fmla="*/ 190 w 767"/>
                <a:gd name="T73" fmla="*/ 198 h 206"/>
                <a:gd name="T74" fmla="*/ 162 w 767"/>
                <a:gd name="T75" fmla="*/ 202 h 206"/>
                <a:gd name="T76" fmla="*/ 132 w 767"/>
                <a:gd name="T77" fmla="*/ 206 h 206"/>
                <a:gd name="T78" fmla="*/ 64 w 767"/>
                <a:gd name="T79" fmla="*/ 196 h 206"/>
                <a:gd name="T80" fmla="*/ 144 w 767"/>
                <a:gd name="T81" fmla="*/ 188 h 206"/>
                <a:gd name="T82" fmla="*/ 198 w 767"/>
                <a:gd name="T83" fmla="*/ 180 h 206"/>
                <a:gd name="T84" fmla="*/ 244 w 767"/>
                <a:gd name="T85" fmla="*/ 172 h 206"/>
                <a:gd name="T86" fmla="*/ 280 w 767"/>
                <a:gd name="T87" fmla="*/ 164 h 206"/>
                <a:gd name="T88" fmla="*/ 316 w 767"/>
                <a:gd name="T89" fmla="*/ 156 h 206"/>
                <a:gd name="T90" fmla="*/ 352 w 767"/>
                <a:gd name="T91" fmla="*/ 146 h 206"/>
                <a:gd name="T92" fmla="*/ 384 w 767"/>
                <a:gd name="T93" fmla="*/ 138 h 206"/>
                <a:gd name="T94" fmla="*/ 412 w 767"/>
                <a:gd name="T95" fmla="*/ 130 h 206"/>
                <a:gd name="T96" fmla="*/ 445 w 767"/>
                <a:gd name="T97" fmla="*/ 120 h 206"/>
                <a:gd name="T98" fmla="*/ 475 w 767"/>
                <a:gd name="T99" fmla="*/ 112 h 206"/>
                <a:gd name="T100" fmla="*/ 509 w 767"/>
                <a:gd name="T101" fmla="*/ 100 h 206"/>
                <a:gd name="T102" fmla="*/ 553 w 767"/>
                <a:gd name="T103" fmla="*/ 86 h 206"/>
                <a:gd name="T104" fmla="*/ 599 w 767"/>
                <a:gd name="T105" fmla="*/ 68 h 206"/>
                <a:gd name="T106" fmla="*/ 623 w 767"/>
                <a:gd name="T107" fmla="*/ 58 h 206"/>
                <a:gd name="T108" fmla="*/ 665 w 767"/>
                <a:gd name="T109" fmla="*/ 42 h 206"/>
                <a:gd name="T110" fmla="*/ 695 w 767"/>
                <a:gd name="T111" fmla="*/ 30 h 206"/>
                <a:gd name="T112" fmla="*/ 723 w 767"/>
                <a:gd name="T113" fmla="*/ 18 h 206"/>
                <a:gd name="T114" fmla="*/ 749 w 767"/>
                <a:gd name="T115" fmla="*/ 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67" h="206">
                  <a:moveTo>
                    <a:pt x="763" y="0"/>
                  </a:moveTo>
                  <a:lnTo>
                    <a:pt x="765" y="0"/>
                  </a:lnTo>
                  <a:lnTo>
                    <a:pt x="765" y="12"/>
                  </a:lnTo>
                  <a:lnTo>
                    <a:pt x="767" y="16"/>
                  </a:lnTo>
                  <a:lnTo>
                    <a:pt x="765" y="18"/>
                  </a:lnTo>
                  <a:lnTo>
                    <a:pt x="765" y="18"/>
                  </a:lnTo>
                  <a:lnTo>
                    <a:pt x="763" y="18"/>
                  </a:lnTo>
                  <a:lnTo>
                    <a:pt x="761" y="20"/>
                  </a:lnTo>
                  <a:lnTo>
                    <a:pt x="759" y="20"/>
                  </a:lnTo>
                  <a:lnTo>
                    <a:pt x="757" y="20"/>
                  </a:lnTo>
                  <a:lnTo>
                    <a:pt x="757" y="20"/>
                  </a:lnTo>
                  <a:lnTo>
                    <a:pt x="757" y="22"/>
                  </a:lnTo>
                  <a:lnTo>
                    <a:pt x="755" y="22"/>
                  </a:lnTo>
                  <a:lnTo>
                    <a:pt x="755" y="22"/>
                  </a:lnTo>
                  <a:lnTo>
                    <a:pt x="753" y="22"/>
                  </a:lnTo>
                  <a:lnTo>
                    <a:pt x="753" y="24"/>
                  </a:lnTo>
                  <a:lnTo>
                    <a:pt x="749" y="24"/>
                  </a:lnTo>
                  <a:lnTo>
                    <a:pt x="747" y="26"/>
                  </a:lnTo>
                  <a:lnTo>
                    <a:pt x="743" y="28"/>
                  </a:lnTo>
                  <a:lnTo>
                    <a:pt x="739" y="28"/>
                  </a:lnTo>
                  <a:lnTo>
                    <a:pt x="739" y="30"/>
                  </a:lnTo>
                  <a:lnTo>
                    <a:pt x="737" y="30"/>
                  </a:lnTo>
                  <a:lnTo>
                    <a:pt x="737" y="28"/>
                  </a:lnTo>
                  <a:lnTo>
                    <a:pt x="735" y="30"/>
                  </a:lnTo>
                  <a:lnTo>
                    <a:pt x="735" y="30"/>
                  </a:lnTo>
                  <a:lnTo>
                    <a:pt x="733" y="32"/>
                  </a:lnTo>
                  <a:lnTo>
                    <a:pt x="731" y="32"/>
                  </a:lnTo>
                  <a:lnTo>
                    <a:pt x="729" y="32"/>
                  </a:lnTo>
                  <a:lnTo>
                    <a:pt x="729" y="32"/>
                  </a:lnTo>
                  <a:lnTo>
                    <a:pt x="729" y="34"/>
                  </a:lnTo>
                  <a:lnTo>
                    <a:pt x="727" y="34"/>
                  </a:lnTo>
                  <a:lnTo>
                    <a:pt x="727" y="34"/>
                  </a:lnTo>
                  <a:lnTo>
                    <a:pt x="725" y="34"/>
                  </a:lnTo>
                  <a:lnTo>
                    <a:pt x="725" y="36"/>
                  </a:lnTo>
                  <a:lnTo>
                    <a:pt x="721" y="36"/>
                  </a:lnTo>
                  <a:lnTo>
                    <a:pt x="721" y="36"/>
                  </a:lnTo>
                  <a:lnTo>
                    <a:pt x="721" y="36"/>
                  </a:lnTo>
                  <a:lnTo>
                    <a:pt x="721" y="36"/>
                  </a:lnTo>
                  <a:lnTo>
                    <a:pt x="719" y="38"/>
                  </a:lnTo>
                  <a:lnTo>
                    <a:pt x="719" y="38"/>
                  </a:lnTo>
                  <a:lnTo>
                    <a:pt x="717" y="38"/>
                  </a:lnTo>
                  <a:lnTo>
                    <a:pt x="711" y="40"/>
                  </a:lnTo>
                  <a:lnTo>
                    <a:pt x="711" y="42"/>
                  </a:lnTo>
                  <a:lnTo>
                    <a:pt x="709" y="42"/>
                  </a:lnTo>
                  <a:lnTo>
                    <a:pt x="709" y="40"/>
                  </a:lnTo>
                  <a:lnTo>
                    <a:pt x="709" y="42"/>
                  </a:lnTo>
                  <a:lnTo>
                    <a:pt x="707" y="42"/>
                  </a:lnTo>
                  <a:lnTo>
                    <a:pt x="703" y="44"/>
                  </a:lnTo>
                  <a:lnTo>
                    <a:pt x="703" y="44"/>
                  </a:lnTo>
                  <a:lnTo>
                    <a:pt x="701" y="46"/>
                  </a:lnTo>
                  <a:lnTo>
                    <a:pt x="701" y="46"/>
                  </a:lnTo>
                  <a:lnTo>
                    <a:pt x="697" y="46"/>
                  </a:lnTo>
                  <a:lnTo>
                    <a:pt x="695" y="48"/>
                  </a:lnTo>
                  <a:lnTo>
                    <a:pt x="695" y="48"/>
                  </a:lnTo>
                  <a:lnTo>
                    <a:pt x="693" y="48"/>
                  </a:lnTo>
                  <a:lnTo>
                    <a:pt x="685" y="52"/>
                  </a:lnTo>
                  <a:lnTo>
                    <a:pt x="681" y="52"/>
                  </a:lnTo>
                  <a:lnTo>
                    <a:pt x="681" y="54"/>
                  </a:lnTo>
                  <a:lnTo>
                    <a:pt x="677" y="54"/>
                  </a:lnTo>
                  <a:lnTo>
                    <a:pt x="675" y="56"/>
                  </a:lnTo>
                  <a:lnTo>
                    <a:pt x="671" y="58"/>
                  </a:lnTo>
                  <a:lnTo>
                    <a:pt x="669" y="58"/>
                  </a:lnTo>
                  <a:lnTo>
                    <a:pt x="667" y="60"/>
                  </a:lnTo>
                  <a:lnTo>
                    <a:pt x="667" y="60"/>
                  </a:lnTo>
                  <a:lnTo>
                    <a:pt x="665" y="60"/>
                  </a:lnTo>
                  <a:lnTo>
                    <a:pt x="657" y="64"/>
                  </a:lnTo>
                  <a:lnTo>
                    <a:pt x="653" y="64"/>
                  </a:lnTo>
                  <a:lnTo>
                    <a:pt x="653" y="66"/>
                  </a:lnTo>
                  <a:lnTo>
                    <a:pt x="649" y="66"/>
                  </a:lnTo>
                  <a:lnTo>
                    <a:pt x="647" y="66"/>
                  </a:lnTo>
                  <a:lnTo>
                    <a:pt x="647" y="68"/>
                  </a:lnTo>
                  <a:lnTo>
                    <a:pt x="645" y="68"/>
                  </a:lnTo>
                  <a:lnTo>
                    <a:pt x="645" y="68"/>
                  </a:lnTo>
                  <a:lnTo>
                    <a:pt x="643" y="68"/>
                  </a:lnTo>
                  <a:lnTo>
                    <a:pt x="643" y="70"/>
                  </a:lnTo>
                  <a:lnTo>
                    <a:pt x="639" y="70"/>
                  </a:lnTo>
                  <a:lnTo>
                    <a:pt x="639" y="70"/>
                  </a:lnTo>
                  <a:lnTo>
                    <a:pt x="639" y="70"/>
                  </a:lnTo>
                  <a:lnTo>
                    <a:pt x="639" y="70"/>
                  </a:lnTo>
                  <a:lnTo>
                    <a:pt x="637" y="72"/>
                  </a:lnTo>
                  <a:lnTo>
                    <a:pt x="637" y="72"/>
                  </a:lnTo>
                  <a:lnTo>
                    <a:pt x="633" y="72"/>
                  </a:lnTo>
                  <a:lnTo>
                    <a:pt x="631" y="72"/>
                  </a:lnTo>
                  <a:lnTo>
                    <a:pt x="631" y="72"/>
                  </a:lnTo>
                  <a:lnTo>
                    <a:pt x="631" y="74"/>
                  </a:lnTo>
                  <a:lnTo>
                    <a:pt x="629" y="74"/>
                  </a:lnTo>
                  <a:lnTo>
                    <a:pt x="629" y="74"/>
                  </a:lnTo>
                  <a:lnTo>
                    <a:pt x="629" y="74"/>
                  </a:lnTo>
                  <a:lnTo>
                    <a:pt x="629" y="74"/>
                  </a:lnTo>
                  <a:lnTo>
                    <a:pt x="627" y="76"/>
                  </a:lnTo>
                  <a:lnTo>
                    <a:pt x="627" y="76"/>
                  </a:lnTo>
                  <a:lnTo>
                    <a:pt x="623" y="76"/>
                  </a:lnTo>
                  <a:lnTo>
                    <a:pt x="621" y="76"/>
                  </a:lnTo>
                  <a:lnTo>
                    <a:pt x="621" y="76"/>
                  </a:lnTo>
                  <a:lnTo>
                    <a:pt x="621" y="78"/>
                  </a:lnTo>
                  <a:lnTo>
                    <a:pt x="619" y="78"/>
                  </a:lnTo>
                  <a:lnTo>
                    <a:pt x="619" y="78"/>
                  </a:lnTo>
                  <a:lnTo>
                    <a:pt x="617" y="78"/>
                  </a:lnTo>
                  <a:lnTo>
                    <a:pt x="617" y="80"/>
                  </a:lnTo>
                  <a:lnTo>
                    <a:pt x="613" y="80"/>
                  </a:lnTo>
                  <a:lnTo>
                    <a:pt x="611" y="82"/>
                  </a:lnTo>
                  <a:lnTo>
                    <a:pt x="611" y="82"/>
                  </a:lnTo>
                  <a:lnTo>
                    <a:pt x="609" y="82"/>
                  </a:lnTo>
                  <a:lnTo>
                    <a:pt x="603" y="84"/>
                  </a:lnTo>
                  <a:lnTo>
                    <a:pt x="601" y="86"/>
                  </a:lnTo>
                  <a:lnTo>
                    <a:pt x="599" y="86"/>
                  </a:lnTo>
                  <a:lnTo>
                    <a:pt x="599" y="84"/>
                  </a:lnTo>
                  <a:lnTo>
                    <a:pt x="595" y="86"/>
                  </a:lnTo>
                  <a:lnTo>
                    <a:pt x="593" y="88"/>
                  </a:lnTo>
                  <a:lnTo>
                    <a:pt x="591" y="88"/>
                  </a:lnTo>
                  <a:lnTo>
                    <a:pt x="587" y="90"/>
                  </a:lnTo>
                  <a:lnTo>
                    <a:pt x="585" y="90"/>
                  </a:lnTo>
                  <a:lnTo>
                    <a:pt x="583" y="90"/>
                  </a:lnTo>
                  <a:lnTo>
                    <a:pt x="583" y="92"/>
                  </a:lnTo>
                  <a:lnTo>
                    <a:pt x="581" y="92"/>
                  </a:lnTo>
                  <a:lnTo>
                    <a:pt x="581" y="92"/>
                  </a:lnTo>
                  <a:lnTo>
                    <a:pt x="579" y="92"/>
                  </a:lnTo>
                  <a:lnTo>
                    <a:pt x="579" y="94"/>
                  </a:lnTo>
                  <a:lnTo>
                    <a:pt x="575" y="94"/>
                  </a:lnTo>
                  <a:lnTo>
                    <a:pt x="573" y="94"/>
                  </a:lnTo>
                  <a:lnTo>
                    <a:pt x="573" y="96"/>
                  </a:lnTo>
                  <a:lnTo>
                    <a:pt x="571" y="96"/>
                  </a:lnTo>
                  <a:lnTo>
                    <a:pt x="571" y="96"/>
                  </a:lnTo>
                  <a:lnTo>
                    <a:pt x="569" y="96"/>
                  </a:lnTo>
                  <a:lnTo>
                    <a:pt x="569" y="98"/>
                  </a:lnTo>
                  <a:lnTo>
                    <a:pt x="565" y="98"/>
                  </a:lnTo>
                  <a:lnTo>
                    <a:pt x="557" y="102"/>
                  </a:lnTo>
                  <a:lnTo>
                    <a:pt x="553" y="102"/>
                  </a:lnTo>
                  <a:lnTo>
                    <a:pt x="553" y="104"/>
                  </a:lnTo>
                  <a:lnTo>
                    <a:pt x="551" y="104"/>
                  </a:lnTo>
                  <a:lnTo>
                    <a:pt x="551" y="102"/>
                  </a:lnTo>
                  <a:lnTo>
                    <a:pt x="547" y="104"/>
                  </a:lnTo>
                  <a:lnTo>
                    <a:pt x="545" y="106"/>
                  </a:lnTo>
                  <a:lnTo>
                    <a:pt x="543" y="106"/>
                  </a:lnTo>
                  <a:lnTo>
                    <a:pt x="543" y="106"/>
                  </a:lnTo>
                  <a:lnTo>
                    <a:pt x="541" y="106"/>
                  </a:lnTo>
                  <a:lnTo>
                    <a:pt x="541" y="108"/>
                  </a:lnTo>
                  <a:lnTo>
                    <a:pt x="537" y="108"/>
                  </a:lnTo>
                  <a:lnTo>
                    <a:pt x="537" y="108"/>
                  </a:lnTo>
                  <a:lnTo>
                    <a:pt x="537" y="108"/>
                  </a:lnTo>
                  <a:lnTo>
                    <a:pt x="537" y="108"/>
                  </a:lnTo>
                  <a:lnTo>
                    <a:pt x="535" y="110"/>
                  </a:lnTo>
                  <a:lnTo>
                    <a:pt x="535" y="110"/>
                  </a:lnTo>
                  <a:lnTo>
                    <a:pt x="529" y="110"/>
                  </a:lnTo>
                  <a:lnTo>
                    <a:pt x="529" y="112"/>
                  </a:lnTo>
                  <a:lnTo>
                    <a:pt x="525" y="112"/>
                  </a:lnTo>
                  <a:lnTo>
                    <a:pt x="525" y="112"/>
                  </a:lnTo>
                  <a:lnTo>
                    <a:pt x="523" y="112"/>
                  </a:lnTo>
                  <a:lnTo>
                    <a:pt x="523" y="114"/>
                  </a:lnTo>
                  <a:lnTo>
                    <a:pt x="519" y="114"/>
                  </a:lnTo>
                  <a:lnTo>
                    <a:pt x="519" y="114"/>
                  </a:lnTo>
                  <a:lnTo>
                    <a:pt x="519" y="114"/>
                  </a:lnTo>
                  <a:lnTo>
                    <a:pt x="519" y="114"/>
                  </a:lnTo>
                  <a:lnTo>
                    <a:pt x="517" y="116"/>
                  </a:lnTo>
                  <a:lnTo>
                    <a:pt x="517" y="116"/>
                  </a:lnTo>
                  <a:lnTo>
                    <a:pt x="513" y="116"/>
                  </a:lnTo>
                  <a:lnTo>
                    <a:pt x="511" y="116"/>
                  </a:lnTo>
                  <a:lnTo>
                    <a:pt x="511" y="116"/>
                  </a:lnTo>
                  <a:lnTo>
                    <a:pt x="511" y="118"/>
                  </a:lnTo>
                  <a:lnTo>
                    <a:pt x="509" y="118"/>
                  </a:lnTo>
                  <a:lnTo>
                    <a:pt x="509" y="118"/>
                  </a:lnTo>
                  <a:lnTo>
                    <a:pt x="507" y="118"/>
                  </a:lnTo>
                  <a:lnTo>
                    <a:pt x="507" y="120"/>
                  </a:lnTo>
                  <a:lnTo>
                    <a:pt x="501" y="120"/>
                  </a:lnTo>
                  <a:lnTo>
                    <a:pt x="501" y="120"/>
                  </a:lnTo>
                  <a:lnTo>
                    <a:pt x="501" y="120"/>
                  </a:lnTo>
                  <a:lnTo>
                    <a:pt x="501" y="120"/>
                  </a:lnTo>
                  <a:lnTo>
                    <a:pt x="499" y="122"/>
                  </a:lnTo>
                  <a:lnTo>
                    <a:pt x="499" y="122"/>
                  </a:lnTo>
                  <a:lnTo>
                    <a:pt x="497" y="122"/>
                  </a:lnTo>
                  <a:lnTo>
                    <a:pt x="493" y="124"/>
                  </a:lnTo>
                  <a:lnTo>
                    <a:pt x="489" y="124"/>
                  </a:lnTo>
                  <a:lnTo>
                    <a:pt x="489" y="126"/>
                  </a:lnTo>
                  <a:lnTo>
                    <a:pt x="487" y="126"/>
                  </a:lnTo>
                  <a:lnTo>
                    <a:pt x="487" y="124"/>
                  </a:lnTo>
                  <a:lnTo>
                    <a:pt x="483" y="126"/>
                  </a:lnTo>
                  <a:lnTo>
                    <a:pt x="481" y="128"/>
                  </a:lnTo>
                  <a:lnTo>
                    <a:pt x="475" y="128"/>
                  </a:lnTo>
                  <a:lnTo>
                    <a:pt x="475" y="130"/>
                  </a:lnTo>
                  <a:lnTo>
                    <a:pt x="471" y="130"/>
                  </a:lnTo>
                  <a:lnTo>
                    <a:pt x="471" y="130"/>
                  </a:lnTo>
                  <a:lnTo>
                    <a:pt x="469" y="130"/>
                  </a:lnTo>
                  <a:lnTo>
                    <a:pt x="469" y="132"/>
                  </a:lnTo>
                  <a:lnTo>
                    <a:pt x="465" y="132"/>
                  </a:lnTo>
                  <a:lnTo>
                    <a:pt x="465" y="132"/>
                  </a:lnTo>
                  <a:lnTo>
                    <a:pt x="463" y="132"/>
                  </a:lnTo>
                  <a:lnTo>
                    <a:pt x="463" y="134"/>
                  </a:lnTo>
                  <a:lnTo>
                    <a:pt x="457" y="134"/>
                  </a:lnTo>
                  <a:lnTo>
                    <a:pt x="455" y="134"/>
                  </a:lnTo>
                  <a:lnTo>
                    <a:pt x="455" y="134"/>
                  </a:lnTo>
                  <a:lnTo>
                    <a:pt x="455" y="136"/>
                  </a:lnTo>
                  <a:lnTo>
                    <a:pt x="453" y="136"/>
                  </a:lnTo>
                  <a:lnTo>
                    <a:pt x="453" y="136"/>
                  </a:lnTo>
                  <a:lnTo>
                    <a:pt x="451" y="136"/>
                  </a:lnTo>
                  <a:lnTo>
                    <a:pt x="451" y="138"/>
                  </a:lnTo>
                  <a:lnTo>
                    <a:pt x="445" y="138"/>
                  </a:lnTo>
                  <a:lnTo>
                    <a:pt x="445" y="138"/>
                  </a:lnTo>
                  <a:lnTo>
                    <a:pt x="445" y="138"/>
                  </a:lnTo>
                  <a:lnTo>
                    <a:pt x="445" y="138"/>
                  </a:lnTo>
                  <a:lnTo>
                    <a:pt x="443" y="140"/>
                  </a:lnTo>
                  <a:lnTo>
                    <a:pt x="443" y="140"/>
                  </a:lnTo>
                  <a:lnTo>
                    <a:pt x="436" y="140"/>
                  </a:lnTo>
                  <a:lnTo>
                    <a:pt x="436" y="142"/>
                  </a:lnTo>
                  <a:lnTo>
                    <a:pt x="430" y="142"/>
                  </a:lnTo>
                  <a:lnTo>
                    <a:pt x="428" y="142"/>
                  </a:lnTo>
                  <a:lnTo>
                    <a:pt x="428" y="144"/>
                  </a:lnTo>
                  <a:lnTo>
                    <a:pt x="426" y="144"/>
                  </a:lnTo>
                  <a:lnTo>
                    <a:pt x="426" y="144"/>
                  </a:lnTo>
                  <a:lnTo>
                    <a:pt x="424" y="144"/>
                  </a:lnTo>
                  <a:lnTo>
                    <a:pt x="424" y="146"/>
                  </a:lnTo>
                  <a:lnTo>
                    <a:pt x="418" y="146"/>
                  </a:lnTo>
                  <a:lnTo>
                    <a:pt x="418" y="146"/>
                  </a:lnTo>
                  <a:lnTo>
                    <a:pt x="416" y="146"/>
                  </a:lnTo>
                  <a:lnTo>
                    <a:pt x="416" y="148"/>
                  </a:lnTo>
                  <a:lnTo>
                    <a:pt x="410" y="148"/>
                  </a:lnTo>
                  <a:lnTo>
                    <a:pt x="408" y="148"/>
                  </a:lnTo>
                  <a:lnTo>
                    <a:pt x="408" y="150"/>
                  </a:lnTo>
                  <a:lnTo>
                    <a:pt x="406" y="150"/>
                  </a:lnTo>
                  <a:lnTo>
                    <a:pt x="406" y="150"/>
                  </a:lnTo>
                  <a:lnTo>
                    <a:pt x="404" y="150"/>
                  </a:lnTo>
                  <a:lnTo>
                    <a:pt x="404" y="152"/>
                  </a:lnTo>
                  <a:lnTo>
                    <a:pt x="398" y="152"/>
                  </a:lnTo>
                  <a:lnTo>
                    <a:pt x="398" y="152"/>
                  </a:lnTo>
                  <a:lnTo>
                    <a:pt x="396" y="152"/>
                  </a:lnTo>
                  <a:lnTo>
                    <a:pt x="396" y="154"/>
                  </a:lnTo>
                  <a:lnTo>
                    <a:pt x="390" y="154"/>
                  </a:lnTo>
                  <a:lnTo>
                    <a:pt x="390" y="154"/>
                  </a:lnTo>
                  <a:lnTo>
                    <a:pt x="388" y="154"/>
                  </a:lnTo>
                  <a:lnTo>
                    <a:pt x="388" y="156"/>
                  </a:lnTo>
                  <a:lnTo>
                    <a:pt x="382" y="156"/>
                  </a:lnTo>
                  <a:lnTo>
                    <a:pt x="382" y="156"/>
                  </a:lnTo>
                  <a:lnTo>
                    <a:pt x="380" y="156"/>
                  </a:lnTo>
                  <a:lnTo>
                    <a:pt x="380" y="158"/>
                  </a:lnTo>
                  <a:lnTo>
                    <a:pt x="374" y="158"/>
                  </a:lnTo>
                  <a:lnTo>
                    <a:pt x="374" y="158"/>
                  </a:lnTo>
                  <a:lnTo>
                    <a:pt x="372" y="158"/>
                  </a:lnTo>
                  <a:lnTo>
                    <a:pt x="372" y="160"/>
                  </a:lnTo>
                  <a:lnTo>
                    <a:pt x="364" y="160"/>
                  </a:lnTo>
                  <a:lnTo>
                    <a:pt x="364" y="162"/>
                  </a:lnTo>
                  <a:lnTo>
                    <a:pt x="360" y="162"/>
                  </a:lnTo>
                  <a:lnTo>
                    <a:pt x="360" y="162"/>
                  </a:lnTo>
                  <a:lnTo>
                    <a:pt x="358" y="162"/>
                  </a:lnTo>
                  <a:lnTo>
                    <a:pt x="358" y="164"/>
                  </a:lnTo>
                  <a:lnTo>
                    <a:pt x="352" y="164"/>
                  </a:lnTo>
                  <a:lnTo>
                    <a:pt x="352" y="164"/>
                  </a:lnTo>
                  <a:lnTo>
                    <a:pt x="350" y="164"/>
                  </a:lnTo>
                  <a:lnTo>
                    <a:pt x="350" y="166"/>
                  </a:lnTo>
                  <a:lnTo>
                    <a:pt x="344" y="166"/>
                  </a:lnTo>
                  <a:lnTo>
                    <a:pt x="344" y="166"/>
                  </a:lnTo>
                  <a:lnTo>
                    <a:pt x="342" y="166"/>
                  </a:lnTo>
                  <a:lnTo>
                    <a:pt x="342" y="168"/>
                  </a:lnTo>
                  <a:lnTo>
                    <a:pt x="336" y="168"/>
                  </a:lnTo>
                  <a:lnTo>
                    <a:pt x="336" y="168"/>
                  </a:lnTo>
                  <a:lnTo>
                    <a:pt x="334" y="168"/>
                  </a:lnTo>
                  <a:lnTo>
                    <a:pt x="334" y="170"/>
                  </a:lnTo>
                  <a:lnTo>
                    <a:pt x="326" y="170"/>
                  </a:lnTo>
                  <a:lnTo>
                    <a:pt x="326" y="170"/>
                  </a:lnTo>
                  <a:lnTo>
                    <a:pt x="324" y="170"/>
                  </a:lnTo>
                  <a:lnTo>
                    <a:pt x="324" y="172"/>
                  </a:lnTo>
                  <a:lnTo>
                    <a:pt x="316" y="172"/>
                  </a:lnTo>
                  <a:lnTo>
                    <a:pt x="316" y="174"/>
                  </a:lnTo>
                  <a:lnTo>
                    <a:pt x="308" y="174"/>
                  </a:lnTo>
                  <a:lnTo>
                    <a:pt x="308" y="176"/>
                  </a:lnTo>
                  <a:lnTo>
                    <a:pt x="304" y="176"/>
                  </a:lnTo>
                  <a:lnTo>
                    <a:pt x="304" y="176"/>
                  </a:lnTo>
                  <a:lnTo>
                    <a:pt x="302" y="176"/>
                  </a:lnTo>
                  <a:lnTo>
                    <a:pt x="302" y="178"/>
                  </a:lnTo>
                  <a:lnTo>
                    <a:pt x="290" y="178"/>
                  </a:lnTo>
                  <a:lnTo>
                    <a:pt x="290" y="180"/>
                  </a:lnTo>
                  <a:lnTo>
                    <a:pt x="286" y="180"/>
                  </a:lnTo>
                  <a:lnTo>
                    <a:pt x="286" y="180"/>
                  </a:lnTo>
                  <a:lnTo>
                    <a:pt x="284" y="180"/>
                  </a:lnTo>
                  <a:lnTo>
                    <a:pt x="284" y="182"/>
                  </a:lnTo>
                  <a:lnTo>
                    <a:pt x="272" y="182"/>
                  </a:lnTo>
                  <a:lnTo>
                    <a:pt x="272" y="184"/>
                  </a:lnTo>
                  <a:lnTo>
                    <a:pt x="262" y="184"/>
                  </a:lnTo>
                  <a:lnTo>
                    <a:pt x="262" y="186"/>
                  </a:lnTo>
                  <a:lnTo>
                    <a:pt x="254" y="186"/>
                  </a:lnTo>
                  <a:lnTo>
                    <a:pt x="254" y="188"/>
                  </a:lnTo>
                  <a:lnTo>
                    <a:pt x="244" y="188"/>
                  </a:lnTo>
                  <a:lnTo>
                    <a:pt x="244" y="190"/>
                  </a:lnTo>
                  <a:lnTo>
                    <a:pt x="234" y="190"/>
                  </a:lnTo>
                  <a:lnTo>
                    <a:pt x="234" y="192"/>
                  </a:lnTo>
                  <a:lnTo>
                    <a:pt x="224" y="192"/>
                  </a:lnTo>
                  <a:lnTo>
                    <a:pt x="224" y="192"/>
                  </a:lnTo>
                  <a:lnTo>
                    <a:pt x="222" y="192"/>
                  </a:lnTo>
                  <a:lnTo>
                    <a:pt x="222" y="194"/>
                  </a:lnTo>
                  <a:lnTo>
                    <a:pt x="214" y="194"/>
                  </a:lnTo>
                  <a:lnTo>
                    <a:pt x="214" y="194"/>
                  </a:lnTo>
                  <a:lnTo>
                    <a:pt x="212" y="194"/>
                  </a:lnTo>
                  <a:lnTo>
                    <a:pt x="212" y="196"/>
                  </a:lnTo>
                  <a:lnTo>
                    <a:pt x="204" y="196"/>
                  </a:lnTo>
                  <a:lnTo>
                    <a:pt x="204" y="196"/>
                  </a:lnTo>
                  <a:lnTo>
                    <a:pt x="202" y="196"/>
                  </a:lnTo>
                  <a:lnTo>
                    <a:pt x="202" y="198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188" y="198"/>
                  </a:lnTo>
                  <a:lnTo>
                    <a:pt x="188" y="200"/>
                  </a:lnTo>
                  <a:lnTo>
                    <a:pt x="178" y="200"/>
                  </a:lnTo>
                  <a:lnTo>
                    <a:pt x="178" y="200"/>
                  </a:lnTo>
                  <a:lnTo>
                    <a:pt x="176" y="200"/>
                  </a:lnTo>
                  <a:lnTo>
                    <a:pt x="176" y="202"/>
                  </a:lnTo>
                  <a:lnTo>
                    <a:pt x="162" y="202"/>
                  </a:lnTo>
                  <a:lnTo>
                    <a:pt x="162" y="202"/>
                  </a:lnTo>
                  <a:lnTo>
                    <a:pt x="160" y="202"/>
                  </a:lnTo>
                  <a:lnTo>
                    <a:pt x="160" y="204"/>
                  </a:lnTo>
                  <a:lnTo>
                    <a:pt x="150" y="204"/>
                  </a:lnTo>
                  <a:lnTo>
                    <a:pt x="150" y="204"/>
                  </a:lnTo>
                  <a:lnTo>
                    <a:pt x="148" y="204"/>
                  </a:lnTo>
                  <a:lnTo>
                    <a:pt x="148" y="206"/>
                  </a:lnTo>
                  <a:lnTo>
                    <a:pt x="132" y="206"/>
                  </a:lnTo>
                  <a:lnTo>
                    <a:pt x="132" y="206"/>
                  </a:lnTo>
                  <a:lnTo>
                    <a:pt x="130" y="206"/>
                  </a:lnTo>
                  <a:lnTo>
                    <a:pt x="130" y="206"/>
                  </a:lnTo>
                  <a:lnTo>
                    <a:pt x="0" y="206"/>
                  </a:lnTo>
                  <a:lnTo>
                    <a:pt x="0" y="198"/>
                  </a:lnTo>
                  <a:lnTo>
                    <a:pt x="32" y="198"/>
                  </a:lnTo>
                  <a:lnTo>
                    <a:pt x="36" y="196"/>
                  </a:lnTo>
                  <a:lnTo>
                    <a:pt x="64" y="196"/>
                  </a:lnTo>
                  <a:lnTo>
                    <a:pt x="70" y="194"/>
                  </a:lnTo>
                  <a:lnTo>
                    <a:pt x="90" y="194"/>
                  </a:lnTo>
                  <a:lnTo>
                    <a:pt x="96" y="192"/>
                  </a:lnTo>
                  <a:lnTo>
                    <a:pt x="108" y="192"/>
                  </a:lnTo>
                  <a:lnTo>
                    <a:pt x="114" y="190"/>
                  </a:lnTo>
                  <a:lnTo>
                    <a:pt x="126" y="190"/>
                  </a:lnTo>
                  <a:lnTo>
                    <a:pt x="132" y="188"/>
                  </a:lnTo>
                  <a:lnTo>
                    <a:pt x="144" y="188"/>
                  </a:lnTo>
                  <a:lnTo>
                    <a:pt x="150" y="186"/>
                  </a:lnTo>
                  <a:lnTo>
                    <a:pt x="156" y="186"/>
                  </a:lnTo>
                  <a:lnTo>
                    <a:pt x="162" y="184"/>
                  </a:lnTo>
                  <a:lnTo>
                    <a:pt x="172" y="184"/>
                  </a:lnTo>
                  <a:lnTo>
                    <a:pt x="178" y="182"/>
                  </a:lnTo>
                  <a:lnTo>
                    <a:pt x="184" y="182"/>
                  </a:lnTo>
                  <a:lnTo>
                    <a:pt x="190" y="180"/>
                  </a:lnTo>
                  <a:lnTo>
                    <a:pt x="198" y="180"/>
                  </a:lnTo>
                  <a:lnTo>
                    <a:pt x="204" y="178"/>
                  </a:lnTo>
                  <a:lnTo>
                    <a:pt x="208" y="178"/>
                  </a:lnTo>
                  <a:lnTo>
                    <a:pt x="214" y="176"/>
                  </a:lnTo>
                  <a:lnTo>
                    <a:pt x="218" y="176"/>
                  </a:lnTo>
                  <a:lnTo>
                    <a:pt x="224" y="174"/>
                  </a:lnTo>
                  <a:lnTo>
                    <a:pt x="234" y="174"/>
                  </a:lnTo>
                  <a:lnTo>
                    <a:pt x="238" y="172"/>
                  </a:lnTo>
                  <a:lnTo>
                    <a:pt x="244" y="172"/>
                  </a:lnTo>
                  <a:lnTo>
                    <a:pt x="248" y="170"/>
                  </a:lnTo>
                  <a:lnTo>
                    <a:pt x="254" y="170"/>
                  </a:lnTo>
                  <a:lnTo>
                    <a:pt x="258" y="168"/>
                  </a:lnTo>
                  <a:lnTo>
                    <a:pt x="262" y="168"/>
                  </a:lnTo>
                  <a:lnTo>
                    <a:pt x="266" y="166"/>
                  </a:lnTo>
                  <a:lnTo>
                    <a:pt x="272" y="166"/>
                  </a:lnTo>
                  <a:lnTo>
                    <a:pt x="276" y="164"/>
                  </a:lnTo>
                  <a:lnTo>
                    <a:pt x="280" y="164"/>
                  </a:lnTo>
                  <a:lnTo>
                    <a:pt x="286" y="162"/>
                  </a:lnTo>
                  <a:lnTo>
                    <a:pt x="290" y="162"/>
                  </a:lnTo>
                  <a:lnTo>
                    <a:pt x="294" y="160"/>
                  </a:lnTo>
                  <a:lnTo>
                    <a:pt x="298" y="160"/>
                  </a:lnTo>
                  <a:lnTo>
                    <a:pt x="304" y="158"/>
                  </a:lnTo>
                  <a:lnTo>
                    <a:pt x="308" y="158"/>
                  </a:lnTo>
                  <a:lnTo>
                    <a:pt x="312" y="156"/>
                  </a:lnTo>
                  <a:lnTo>
                    <a:pt x="316" y="156"/>
                  </a:lnTo>
                  <a:lnTo>
                    <a:pt x="320" y="154"/>
                  </a:lnTo>
                  <a:lnTo>
                    <a:pt x="326" y="152"/>
                  </a:lnTo>
                  <a:lnTo>
                    <a:pt x="330" y="152"/>
                  </a:lnTo>
                  <a:lnTo>
                    <a:pt x="336" y="150"/>
                  </a:lnTo>
                  <a:lnTo>
                    <a:pt x="338" y="150"/>
                  </a:lnTo>
                  <a:lnTo>
                    <a:pt x="344" y="148"/>
                  </a:lnTo>
                  <a:lnTo>
                    <a:pt x="346" y="148"/>
                  </a:lnTo>
                  <a:lnTo>
                    <a:pt x="352" y="146"/>
                  </a:lnTo>
                  <a:lnTo>
                    <a:pt x="354" y="146"/>
                  </a:lnTo>
                  <a:lnTo>
                    <a:pt x="360" y="144"/>
                  </a:lnTo>
                  <a:lnTo>
                    <a:pt x="364" y="144"/>
                  </a:lnTo>
                  <a:lnTo>
                    <a:pt x="368" y="142"/>
                  </a:lnTo>
                  <a:lnTo>
                    <a:pt x="374" y="140"/>
                  </a:lnTo>
                  <a:lnTo>
                    <a:pt x="376" y="140"/>
                  </a:lnTo>
                  <a:lnTo>
                    <a:pt x="382" y="138"/>
                  </a:lnTo>
                  <a:lnTo>
                    <a:pt x="384" y="138"/>
                  </a:lnTo>
                  <a:lnTo>
                    <a:pt x="390" y="136"/>
                  </a:lnTo>
                  <a:lnTo>
                    <a:pt x="392" y="136"/>
                  </a:lnTo>
                  <a:lnTo>
                    <a:pt x="398" y="134"/>
                  </a:lnTo>
                  <a:lnTo>
                    <a:pt x="400" y="134"/>
                  </a:lnTo>
                  <a:lnTo>
                    <a:pt x="402" y="134"/>
                  </a:lnTo>
                  <a:lnTo>
                    <a:pt x="404" y="132"/>
                  </a:lnTo>
                  <a:lnTo>
                    <a:pt x="410" y="130"/>
                  </a:lnTo>
                  <a:lnTo>
                    <a:pt x="412" y="130"/>
                  </a:lnTo>
                  <a:lnTo>
                    <a:pt x="418" y="128"/>
                  </a:lnTo>
                  <a:lnTo>
                    <a:pt x="420" y="128"/>
                  </a:lnTo>
                  <a:lnTo>
                    <a:pt x="426" y="126"/>
                  </a:lnTo>
                  <a:lnTo>
                    <a:pt x="428" y="126"/>
                  </a:lnTo>
                  <a:lnTo>
                    <a:pt x="432" y="124"/>
                  </a:lnTo>
                  <a:lnTo>
                    <a:pt x="436" y="124"/>
                  </a:lnTo>
                  <a:lnTo>
                    <a:pt x="438" y="122"/>
                  </a:lnTo>
                  <a:lnTo>
                    <a:pt x="445" y="120"/>
                  </a:lnTo>
                  <a:lnTo>
                    <a:pt x="447" y="120"/>
                  </a:lnTo>
                  <a:lnTo>
                    <a:pt x="449" y="120"/>
                  </a:lnTo>
                  <a:lnTo>
                    <a:pt x="451" y="118"/>
                  </a:lnTo>
                  <a:lnTo>
                    <a:pt x="457" y="116"/>
                  </a:lnTo>
                  <a:lnTo>
                    <a:pt x="459" y="116"/>
                  </a:lnTo>
                  <a:lnTo>
                    <a:pt x="465" y="114"/>
                  </a:lnTo>
                  <a:lnTo>
                    <a:pt x="471" y="112"/>
                  </a:lnTo>
                  <a:lnTo>
                    <a:pt x="475" y="112"/>
                  </a:lnTo>
                  <a:lnTo>
                    <a:pt x="479" y="110"/>
                  </a:lnTo>
                  <a:lnTo>
                    <a:pt x="485" y="108"/>
                  </a:lnTo>
                  <a:lnTo>
                    <a:pt x="489" y="108"/>
                  </a:lnTo>
                  <a:lnTo>
                    <a:pt x="493" y="106"/>
                  </a:lnTo>
                  <a:lnTo>
                    <a:pt x="495" y="104"/>
                  </a:lnTo>
                  <a:lnTo>
                    <a:pt x="501" y="102"/>
                  </a:lnTo>
                  <a:lnTo>
                    <a:pt x="503" y="102"/>
                  </a:lnTo>
                  <a:lnTo>
                    <a:pt x="509" y="100"/>
                  </a:lnTo>
                  <a:lnTo>
                    <a:pt x="511" y="100"/>
                  </a:lnTo>
                  <a:lnTo>
                    <a:pt x="511" y="100"/>
                  </a:lnTo>
                  <a:lnTo>
                    <a:pt x="513" y="98"/>
                  </a:lnTo>
                  <a:lnTo>
                    <a:pt x="525" y="94"/>
                  </a:lnTo>
                  <a:lnTo>
                    <a:pt x="529" y="94"/>
                  </a:lnTo>
                  <a:lnTo>
                    <a:pt x="531" y="92"/>
                  </a:lnTo>
                  <a:lnTo>
                    <a:pt x="549" y="86"/>
                  </a:lnTo>
                  <a:lnTo>
                    <a:pt x="553" y="86"/>
                  </a:lnTo>
                  <a:lnTo>
                    <a:pt x="565" y="80"/>
                  </a:lnTo>
                  <a:lnTo>
                    <a:pt x="567" y="80"/>
                  </a:lnTo>
                  <a:lnTo>
                    <a:pt x="569" y="78"/>
                  </a:lnTo>
                  <a:lnTo>
                    <a:pt x="581" y="74"/>
                  </a:lnTo>
                  <a:lnTo>
                    <a:pt x="583" y="74"/>
                  </a:lnTo>
                  <a:lnTo>
                    <a:pt x="591" y="70"/>
                  </a:lnTo>
                  <a:lnTo>
                    <a:pt x="597" y="68"/>
                  </a:lnTo>
                  <a:lnTo>
                    <a:pt x="599" y="68"/>
                  </a:lnTo>
                  <a:lnTo>
                    <a:pt x="601" y="68"/>
                  </a:lnTo>
                  <a:lnTo>
                    <a:pt x="603" y="66"/>
                  </a:lnTo>
                  <a:lnTo>
                    <a:pt x="607" y="66"/>
                  </a:lnTo>
                  <a:lnTo>
                    <a:pt x="607" y="64"/>
                  </a:lnTo>
                  <a:lnTo>
                    <a:pt x="613" y="62"/>
                  </a:lnTo>
                  <a:lnTo>
                    <a:pt x="619" y="60"/>
                  </a:lnTo>
                  <a:lnTo>
                    <a:pt x="621" y="60"/>
                  </a:lnTo>
                  <a:lnTo>
                    <a:pt x="623" y="58"/>
                  </a:lnTo>
                  <a:lnTo>
                    <a:pt x="629" y="56"/>
                  </a:lnTo>
                  <a:lnTo>
                    <a:pt x="631" y="56"/>
                  </a:lnTo>
                  <a:lnTo>
                    <a:pt x="633" y="54"/>
                  </a:lnTo>
                  <a:lnTo>
                    <a:pt x="641" y="52"/>
                  </a:lnTo>
                  <a:lnTo>
                    <a:pt x="643" y="50"/>
                  </a:lnTo>
                  <a:lnTo>
                    <a:pt x="649" y="48"/>
                  </a:lnTo>
                  <a:lnTo>
                    <a:pt x="653" y="48"/>
                  </a:lnTo>
                  <a:lnTo>
                    <a:pt x="665" y="42"/>
                  </a:lnTo>
                  <a:lnTo>
                    <a:pt x="667" y="40"/>
                  </a:lnTo>
                  <a:lnTo>
                    <a:pt x="669" y="40"/>
                  </a:lnTo>
                  <a:lnTo>
                    <a:pt x="671" y="38"/>
                  </a:lnTo>
                  <a:lnTo>
                    <a:pt x="677" y="36"/>
                  </a:lnTo>
                  <a:lnTo>
                    <a:pt x="681" y="36"/>
                  </a:lnTo>
                  <a:lnTo>
                    <a:pt x="693" y="30"/>
                  </a:lnTo>
                  <a:lnTo>
                    <a:pt x="695" y="30"/>
                  </a:lnTo>
                  <a:lnTo>
                    <a:pt x="695" y="30"/>
                  </a:lnTo>
                  <a:lnTo>
                    <a:pt x="697" y="28"/>
                  </a:lnTo>
                  <a:lnTo>
                    <a:pt x="701" y="26"/>
                  </a:lnTo>
                  <a:lnTo>
                    <a:pt x="707" y="24"/>
                  </a:lnTo>
                  <a:lnTo>
                    <a:pt x="709" y="24"/>
                  </a:lnTo>
                  <a:lnTo>
                    <a:pt x="713" y="22"/>
                  </a:lnTo>
                  <a:lnTo>
                    <a:pt x="715" y="20"/>
                  </a:lnTo>
                  <a:lnTo>
                    <a:pt x="721" y="18"/>
                  </a:lnTo>
                  <a:lnTo>
                    <a:pt x="723" y="18"/>
                  </a:lnTo>
                  <a:lnTo>
                    <a:pt x="725" y="16"/>
                  </a:lnTo>
                  <a:lnTo>
                    <a:pt x="729" y="14"/>
                  </a:lnTo>
                  <a:lnTo>
                    <a:pt x="735" y="12"/>
                  </a:lnTo>
                  <a:lnTo>
                    <a:pt x="737" y="12"/>
                  </a:lnTo>
                  <a:lnTo>
                    <a:pt x="739" y="10"/>
                  </a:lnTo>
                  <a:lnTo>
                    <a:pt x="741" y="10"/>
                  </a:lnTo>
                  <a:lnTo>
                    <a:pt x="743" y="8"/>
                  </a:lnTo>
                  <a:lnTo>
                    <a:pt x="749" y="6"/>
                  </a:lnTo>
                  <a:lnTo>
                    <a:pt x="751" y="6"/>
                  </a:lnTo>
                  <a:lnTo>
                    <a:pt x="753" y="4"/>
                  </a:lnTo>
                  <a:lnTo>
                    <a:pt x="755" y="4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63" name="Freeform 124"/>
            <p:cNvSpPr>
              <a:spLocks/>
            </p:cNvSpPr>
            <p:nvPr/>
          </p:nvSpPr>
          <p:spPr bwMode="auto">
            <a:xfrm>
              <a:off x="-33338" y="5592763"/>
              <a:ext cx="1231900" cy="712788"/>
            </a:xfrm>
            <a:custGeom>
              <a:avLst/>
              <a:gdLst>
                <a:gd name="T0" fmla="*/ 28 w 776"/>
                <a:gd name="T1" fmla="*/ 20 h 449"/>
                <a:gd name="T2" fmla="*/ 52 w 776"/>
                <a:gd name="T3" fmla="*/ 56 h 449"/>
                <a:gd name="T4" fmla="*/ 80 w 776"/>
                <a:gd name="T5" fmla="*/ 96 h 449"/>
                <a:gd name="T6" fmla="*/ 106 w 776"/>
                <a:gd name="T7" fmla="*/ 128 h 449"/>
                <a:gd name="T8" fmla="*/ 142 w 776"/>
                <a:gd name="T9" fmla="*/ 171 h 449"/>
                <a:gd name="T10" fmla="*/ 156 w 776"/>
                <a:gd name="T11" fmla="*/ 189 h 449"/>
                <a:gd name="T12" fmla="*/ 172 w 776"/>
                <a:gd name="T13" fmla="*/ 205 h 449"/>
                <a:gd name="T14" fmla="*/ 192 w 776"/>
                <a:gd name="T15" fmla="*/ 225 h 449"/>
                <a:gd name="T16" fmla="*/ 208 w 776"/>
                <a:gd name="T17" fmla="*/ 239 h 449"/>
                <a:gd name="T18" fmla="*/ 220 w 776"/>
                <a:gd name="T19" fmla="*/ 251 h 449"/>
                <a:gd name="T20" fmla="*/ 234 w 776"/>
                <a:gd name="T21" fmla="*/ 261 h 449"/>
                <a:gd name="T22" fmla="*/ 256 w 776"/>
                <a:gd name="T23" fmla="*/ 279 h 449"/>
                <a:gd name="T24" fmla="*/ 277 w 776"/>
                <a:gd name="T25" fmla="*/ 295 h 449"/>
                <a:gd name="T26" fmla="*/ 303 w 776"/>
                <a:gd name="T27" fmla="*/ 313 h 449"/>
                <a:gd name="T28" fmla="*/ 315 w 776"/>
                <a:gd name="T29" fmla="*/ 319 h 449"/>
                <a:gd name="T30" fmla="*/ 333 w 776"/>
                <a:gd name="T31" fmla="*/ 331 h 449"/>
                <a:gd name="T32" fmla="*/ 343 w 776"/>
                <a:gd name="T33" fmla="*/ 337 h 449"/>
                <a:gd name="T34" fmla="*/ 353 w 776"/>
                <a:gd name="T35" fmla="*/ 343 h 449"/>
                <a:gd name="T36" fmla="*/ 373 w 776"/>
                <a:gd name="T37" fmla="*/ 353 h 449"/>
                <a:gd name="T38" fmla="*/ 395 w 776"/>
                <a:gd name="T39" fmla="*/ 365 h 449"/>
                <a:gd name="T40" fmla="*/ 417 w 776"/>
                <a:gd name="T41" fmla="*/ 375 h 449"/>
                <a:gd name="T42" fmla="*/ 445 w 776"/>
                <a:gd name="T43" fmla="*/ 387 h 449"/>
                <a:gd name="T44" fmla="*/ 473 w 776"/>
                <a:gd name="T45" fmla="*/ 395 h 449"/>
                <a:gd name="T46" fmla="*/ 497 w 776"/>
                <a:gd name="T47" fmla="*/ 403 h 449"/>
                <a:gd name="T48" fmla="*/ 519 w 776"/>
                <a:gd name="T49" fmla="*/ 411 h 449"/>
                <a:gd name="T50" fmla="*/ 547 w 776"/>
                <a:gd name="T51" fmla="*/ 417 h 449"/>
                <a:gd name="T52" fmla="*/ 573 w 776"/>
                <a:gd name="T53" fmla="*/ 423 h 449"/>
                <a:gd name="T54" fmla="*/ 603 w 776"/>
                <a:gd name="T55" fmla="*/ 429 h 449"/>
                <a:gd name="T56" fmla="*/ 647 w 776"/>
                <a:gd name="T57" fmla="*/ 435 h 449"/>
                <a:gd name="T58" fmla="*/ 719 w 776"/>
                <a:gd name="T59" fmla="*/ 441 h 449"/>
                <a:gd name="T60" fmla="*/ 609 w 776"/>
                <a:gd name="T61" fmla="*/ 447 h 449"/>
                <a:gd name="T62" fmla="*/ 575 w 776"/>
                <a:gd name="T63" fmla="*/ 441 h 449"/>
                <a:gd name="T64" fmla="*/ 547 w 776"/>
                <a:gd name="T65" fmla="*/ 435 h 449"/>
                <a:gd name="T66" fmla="*/ 521 w 776"/>
                <a:gd name="T67" fmla="*/ 429 h 449"/>
                <a:gd name="T68" fmla="*/ 501 w 776"/>
                <a:gd name="T69" fmla="*/ 423 h 449"/>
                <a:gd name="T70" fmla="*/ 487 w 776"/>
                <a:gd name="T71" fmla="*/ 419 h 449"/>
                <a:gd name="T72" fmla="*/ 467 w 776"/>
                <a:gd name="T73" fmla="*/ 413 h 449"/>
                <a:gd name="T74" fmla="*/ 451 w 776"/>
                <a:gd name="T75" fmla="*/ 405 h 449"/>
                <a:gd name="T76" fmla="*/ 429 w 776"/>
                <a:gd name="T77" fmla="*/ 399 h 449"/>
                <a:gd name="T78" fmla="*/ 399 w 776"/>
                <a:gd name="T79" fmla="*/ 385 h 449"/>
                <a:gd name="T80" fmla="*/ 381 w 776"/>
                <a:gd name="T81" fmla="*/ 377 h 449"/>
                <a:gd name="T82" fmla="*/ 343 w 776"/>
                <a:gd name="T83" fmla="*/ 357 h 449"/>
                <a:gd name="T84" fmla="*/ 305 w 776"/>
                <a:gd name="T85" fmla="*/ 333 h 449"/>
                <a:gd name="T86" fmla="*/ 281 w 776"/>
                <a:gd name="T87" fmla="*/ 319 h 449"/>
                <a:gd name="T88" fmla="*/ 252 w 776"/>
                <a:gd name="T89" fmla="*/ 297 h 449"/>
                <a:gd name="T90" fmla="*/ 224 w 776"/>
                <a:gd name="T91" fmla="*/ 275 h 449"/>
                <a:gd name="T92" fmla="*/ 204 w 776"/>
                <a:gd name="T93" fmla="*/ 257 h 449"/>
                <a:gd name="T94" fmla="*/ 186 w 776"/>
                <a:gd name="T95" fmla="*/ 241 h 449"/>
                <a:gd name="T96" fmla="*/ 160 w 776"/>
                <a:gd name="T97" fmla="*/ 217 h 449"/>
                <a:gd name="T98" fmla="*/ 140 w 776"/>
                <a:gd name="T99" fmla="*/ 195 h 449"/>
                <a:gd name="T100" fmla="*/ 130 w 776"/>
                <a:gd name="T101" fmla="*/ 183 h 449"/>
                <a:gd name="T102" fmla="*/ 110 w 776"/>
                <a:gd name="T103" fmla="*/ 160 h 449"/>
                <a:gd name="T104" fmla="*/ 94 w 776"/>
                <a:gd name="T105" fmla="*/ 140 h 449"/>
                <a:gd name="T106" fmla="*/ 84 w 776"/>
                <a:gd name="T107" fmla="*/ 128 h 449"/>
                <a:gd name="T108" fmla="*/ 66 w 776"/>
                <a:gd name="T109" fmla="*/ 106 h 449"/>
                <a:gd name="T110" fmla="*/ 52 w 776"/>
                <a:gd name="T111" fmla="*/ 86 h 449"/>
                <a:gd name="T112" fmla="*/ 38 w 776"/>
                <a:gd name="T113" fmla="*/ 66 h 449"/>
                <a:gd name="T114" fmla="*/ 24 w 776"/>
                <a:gd name="T115" fmla="*/ 44 h 449"/>
                <a:gd name="T116" fmla="*/ 10 w 776"/>
                <a:gd name="T117" fmla="*/ 22 h 449"/>
                <a:gd name="T118" fmla="*/ 16 w 776"/>
                <a:gd name="T119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6" h="449">
                  <a:moveTo>
                    <a:pt x="16" y="0"/>
                  </a:moveTo>
                  <a:lnTo>
                    <a:pt x="18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4" y="12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32" y="24"/>
                  </a:lnTo>
                  <a:lnTo>
                    <a:pt x="38" y="36"/>
                  </a:lnTo>
                  <a:lnTo>
                    <a:pt x="44" y="44"/>
                  </a:lnTo>
                  <a:lnTo>
                    <a:pt x="48" y="52"/>
                  </a:lnTo>
                  <a:lnTo>
                    <a:pt x="52" y="56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6" y="78"/>
                  </a:lnTo>
                  <a:lnTo>
                    <a:pt x="72" y="84"/>
                  </a:lnTo>
                  <a:lnTo>
                    <a:pt x="78" y="92"/>
                  </a:lnTo>
                  <a:lnTo>
                    <a:pt x="80" y="96"/>
                  </a:lnTo>
                  <a:lnTo>
                    <a:pt x="84" y="102"/>
                  </a:lnTo>
                  <a:lnTo>
                    <a:pt x="90" y="108"/>
                  </a:lnTo>
                  <a:lnTo>
                    <a:pt x="92" y="112"/>
                  </a:lnTo>
                  <a:lnTo>
                    <a:pt x="98" y="118"/>
                  </a:lnTo>
                  <a:lnTo>
                    <a:pt x="100" y="122"/>
                  </a:lnTo>
                  <a:lnTo>
                    <a:pt x="106" y="128"/>
                  </a:lnTo>
                  <a:lnTo>
                    <a:pt x="108" y="132"/>
                  </a:lnTo>
                  <a:lnTo>
                    <a:pt x="116" y="140"/>
                  </a:lnTo>
                  <a:lnTo>
                    <a:pt x="118" y="144"/>
                  </a:lnTo>
                  <a:lnTo>
                    <a:pt x="124" y="150"/>
                  </a:lnTo>
                  <a:lnTo>
                    <a:pt x="126" y="154"/>
                  </a:lnTo>
                  <a:lnTo>
                    <a:pt x="142" y="171"/>
                  </a:lnTo>
                  <a:lnTo>
                    <a:pt x="144" y="175"/>
                  </a:lnTo>
                  <a:lnTo>
                    <a:pt x="146" y="177"/>
                  </a:lnTo>
                  <a:lnTo>
                    <a:pt x="148" y="181"/>
                  </a:lnTo>
                  <a:lnTo>
                    <a:pt x="150" y="181"/>
                  </a:lnTo>
                  <a:lnTo>
                    <a:pt x="154" y="185"/>
                  </a:lnTo>
                  <a:lnTo>
                    <a:pt x="156" y="189"/>
                  </a:lnTo>
                  <a:lnTo>
                    <a:pt x="158" y="189"/>
                  </a:lnTo>
                  <a:lnTo>
                    <a:pt x="162" y="193"/>
                  </a:lnTo>
                  <a:lnTo>
                    <a:pt x="164" y="197"/>
                  </a:lnTo>
                  <a:lnTo>
                    <a:pt x="168" y="199"/>
                  </a:lnTo>
                  <a:lnTo>
                    <a:pt x="170" y="201"/>
                  </a:lnTo>
                  <a:lnTo>
                    <a:pt x="172" y="205"/>
                  </a:lnTo>
                  <a:lnTo>
                    <a:pt x="176" y="207"/>
                  </a:lnTo>
                  <a:lnTo>
                    <a:pt x="178" y="209"/>
                  </a:lnTo>
                  <a:lnTo>
                    <a:pt x="180" y="213"/>
                  </a:lnTo>
                  <a:lnTo>
                    <a:pt x="190" y="223"/>
                  </a:lnTo>
                  <a:lnTo>
                    <a:pt x="190" y="223"/>
                  </a:lnTo>
                  <a:lnTo>
                    <a:pt x="192" y="225"/>
                  </a:lnTo>
                  <a:lnTo>
                    <a:pt x="194" y="225"/>
                  </a:lnTo>
                  <a:lnTo>
                    <a:pt x="200" y="231"/>
                  </a:lnTo>
                  <a:lnTo>
                    <a:pt x="202" y="235"/>
                  </a:lnTo>
                  <a:lnTo>
                    <a:pt x="204" y="235"/>
                  </a:lnTo>
                  <a:lnTo>
                    <a:pt x="208" y="239"/>
                  </a:lnTo>
                  <a:lnTo>
                    <a:pt x="208" y="239"/>
                  </a:lnTo>
                  <a:lnTo>
                    <a:pt x="210" y="241"/>
                  </a:lnTo>
                  <a:lnTo>
                    <a:pt x="212" y="241"/>
                  </a:lnTo>
                  <a:lnTo>
                    <a:pt x="216" y="245"/>
                  </a:lnTo>
                  <a:lnTo>
                    <a:pt x="218" y="249"/>
                  </a:lnTo>
                  <a:lnTo>
                    <a:pt x="218" y="249"/>
                  </a:lnTo>
                  <a:lnTo>
                    <a:pt x="220" y="251"/>
                  </a:lnTo>
                  <a:lnTo>
                    <a:pt x="222" y="251"/>
                  </a:lnTo>
                  <a:lnTo>
                    <a:pt x="228" y="257"/>
                  </a:lnTo>
                  <a:lnTo>
                    <a:pt x="228" y="257"/>
                  </a:lnTo>
                  <a:lnTo>
                    <a:pt x="230" y="259"/>
                  </a:lnTo>
                  <a:lnTo>
                    <a:pt x="232" y="259"/>
                  </a:lnTo>
                  <a:lnTo>
                    <a:pt x="234" y="261"/>
                  </a:lnTo>
                  <a:lnTo>
                    <a:pt x="242" y="267"/>
                  </a:lnTo>
                  <a:lnTo>
                    <a:pt x="244" y="269"/>
                  </a:lnTo>
                  <a:lnTo>
                    <a:pt x="250" y="273"/>
                  </a:lnTo>
                  <a:lnTo>
                    <a:pt x="254" y="277"/>
                  </a:lnTo>
                  <a:lnTo>
                    <a:pt x="254" y="277"/>
                  </a:lnTo>
                  <a:lnTo>
                    <a:pt x="256" y="279"/>
                  </a:lnTo>
                  <a:lnTo>
                    <a:pt x="258" y="279"/>
                  </a:lnTo>
                  <a:lnTo>
                    <a:pt x="262" y="283"/>
                  </a:lnTo>
                  <a:lnTo>
                    <a:pt x="268" y="287"/>
                  </a:lnTo>
                  <a:lnTo>
                    <a:pt x="275" y="293"/>
                  </a:lnTo>
                  <a:lnTo>
                    <a:pt x="275" y="293"/>
                  </a:lnTo>
                  <a:lnTo>
                    <a:pt x="277" y="295"/>
                  </a:lnTo>
                  <a:lnTo>
                    <a:pt x="279" y="295"/>
                  </a:lnTo>
                  <a:lnTo>
                    <a:pt x="283" y="299"/>
                  </a:lnTo>
                  <a:lnTo>
                    <a:pt x="289" y="303"/>
                  </a:lnTo>
                  <a:lnTo>
                    <a:pt x="291" y="305"/>
                  </a:lnTo>
                  <a:lnTo>
                    <a:pt x="297" y="307"/>
                  </a:lnTo>
                  <a:lnTo>
                    <a:pt x="303" y="313"/>
                  </a:lnTo>
                  <a:lnTo>
                    <a:pt x="303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09" y="317"/>
                  </a:lnTo>
                  <a:lnTo>
                    <a:pt x="313" y="319"/>
                  </a:lnTo>
                  <a:lnTo>
                    <a:pt x="315" y="319"/>
                  </a:lnTo>
                  <a:lnTo>
                    <a:pt x="321" y="325"/>
                  </a:lnTo>
                  <a:lnTo>
                    <a:pt x="327" y="327"/>
                  </a:lnTo>
                  <a:lnTo>
                    <a:pt x="329" y="329"/>
                  </a:lnTo>
                  <a:lnTo>
                    <a:pt x="329" y="329"/>
                  </a:lnTo>
                  <a:lnTo>
                    <a:pt x="331" y="331"/>
                  </a:lnTo>
                  <a:lnTo>
                    <a:pt x="333" y="331"/>
                  </a:lnTo>
                  <a:lnTo>
                    <a:pt x="333" y="333"/>
                  </a:lnTo>
                  <a:lnTo>
                    <a:pt x="337" y="333"/>
                  </a:lnTo>
                  <a:lnTo>
                    <a:pt x="339" y="335"/>
                  </a:lnTo>
                  <a:lnTo>
                    <a:pt x="339" y="335"/>
                  </a:lnTo>
                  <a:lnTo>
                    <a:pt x="341" y="337"/>
                  </a:lnTo>
                  <a:lnTo>
                    <a:pt x="343" y="337"/>
                  </a:lnTo>
                  <a:lnTo>
                    <a:pt x="343" y="339"/>
                  </a:lnTo>
                  <a:lnTo>
                    <a:pt x="347" y="339"/>
                  </a:lnTo>
                  <a:lnTo>
                    <a:pt x="349" y="341"/>
                  </a:lnTo>
                  <a:lnTo>
                    <a:pt x="349" y="341"/>
                  </a:lnTo>
                  <a:lnTo>
                    <a:pt x="351" y="343"/>
                  </a:lnTo>
                  <a:lnTo>
                    <a:pt x="353" y="343"/>
                  </a:lnTo>
                  <a:lnTo>
                    <a:pt x="353" y="345"/>
                  </a:lnTo>
                  <a:lnTo>
                    <a:pt x="357" y="345"/>
                  </a:lnTo>
                  <a:lnTo>
                    <a:pt x="361" y="347"/>
                  </a:lnTo>
                  <a:lnTo>
                    <a:pt x="365" y="349"/>
                  </a:lnTo>
                  <a:lnTo>
                    <a:pt x="367" y="351"/>
                  </a:lnTo>
                  <a:lnTo>
                    <a:pt x="373" y="353"/>
                  </a:lnTo>
                  <a:lnTo>
                    <a:pt x="375" y="355"/>
                  </a:lnTo>
                  <a:lnTo>
                    <a:pt x="381" y="357"/>
                  </a:lnTo>
                  <a:lnTo>
                    <a:pt x="383" y="359"/>
                  </a:lnTo>
                  <a:lnTo>
                    <a:pt x="389" y="361"/>
                  </a:lnTo>
                  <a:lnTo>
                    <a:pt x="391" y="363"/>
                  </a:lnTo>
                  <a:lnTo>
                    <a:pt x="395" y="365"/>
                  </a:lnTo>
                  <a:lnTo>
                    <a:pt x="397" y="365"/>
                  </a:lnTo>
                  <a:lnTo>
                    <a:pt x="397" y="367"/>
                  </a:lnTo>
                  <a:lnTo>
                    <a:pt x="407" y="369"/>
                  </a:lnTo>
                  <a:lnTo>
                    <a:pt x="409" y="371"/>
                  </a:lnTo>
                  <a:lnTo>
                    <a:pt x="415" y="373"/>
                  </a:lnTo>
                  <a:lnTo>
                    <a:pt x="417" y="375"/>
                  </a:lnTo>
                  <a:lnTo>
                    <a:pt x="421" y="377"/>
                  </a:lnTo>
                  <a:lnTo>
                    <a:pt x="423" y="377"/>
                  </a:lnTo>
                  <a:lnTo>
                    <a:pt x="429" y="379"/>
                  </a:lnTo>
                  <a:lnTo>
                    <a:pt x="431" y="381"/>
                  </a:lnTo>
                  <a:lnTo>
                    <a:pt x="443" y="385"/>
                  </a:lnTo>
                  <a:lnTo>
                    <a:pt x="445" y="387"/>
                  </a:lnTo>
                  <a:lnTo>
                    <a:pt x="449" y="387"/>
                  </a:lnTo>
                  <a:lnTo>
                    <a:pt x="457" y="389"/>
                  </a:lnTo>
                  <a:lnTo>
                    <a:pt x="461" y="391"/>
                  </a:lnTo>
                  <a:lnTo>
                    <a:pt x="461" y="393"/>
                  </a:lnTo>
                  <a:lnTo>
                    <a:pt x="471" y="395"/>
                  </a:lnTo>
                  <a:lnTo>
                    <a:pt x="473" y="395"/>
                  </a:lnTo>
                  <a:lnTo>
                    <a:pt x="479" y="397"/>
                  </a:lnTo>
                  <a:lnTo>
                    <a:pt x="479" y="399"/>
                  </a:lnTo>
                  <a:lnTo>
                    <a:pt x="489" y="401"/>
                  </a:lnTo>
                  <a:lnTo>
                    <a:pt x="491" y="401"/>
                  </a:lnTo>
                  <a:lnTo>
                    <a:pt x="497" y="403"/>
                  </a:lnTo>
                  <a:lnTo>
                    <a:pt x="497" y="403"/>
                  </a:lnTo>
                  <a:lnTo>
                    <a:pt x="501" y="405"/>
                  </a:lnTo>
                  <a:lnTo>
                    <a:pt x="503" y="405"/>
                  </a:lnTo>
                  <a:lnTo>
                    <a:pt x="509" y="407"/>
                  </a:lnTo>
                  <a:lnTo>
                    <a:pt x="511" y="407"/>
                  </a:lnTo>
                  <a:lnTo>
                    <a:pt x="517" y="409"/>
                  </a:lnTo>
                  <a:lnTo>
                    <a:pt x="519" y="411"/>
                  </a:lnTo>
                  <a:lnTo>
                    <a:pt x="523" y="411"/>
                  </a:lnTo>
                  <a:lnTo>
                    <a:pt x="529" y="413"/>
                  </a:lnTo>
                  <a:lnTo>
                    <a:pt x="531" y="413"/>
                  </a:lnTo>
                  <a:lnTo>
                    <a:pt x="537" y="415"/>
                  </a:lnTo>
                  <a:lnTo>
                    <a:pt x="541" y="415"/>
                  </a:lnTo>
                  <a:lnTo>
                    <a:pt x="547" y="417"/>
                  </a:lnTo>
                  <a:lnTo>
                    <a:pt x="549" y="417"/>
                  </a:lnTo>
                  <a:lnTo>
                    <a:pt x="555" y="419"/>
                  </a:lnTo>
                  <a:lnTo>
                    <a:pt x="557" y="419"/>
                  </a:lnTo>
                  <a:lnTo>
                    <a:pt x="563" y="421"/>
                  </a:lnTo>
                  <a:lnTo>
                    <a:pt x="567" y="421"/>
                  </a:lnTo>
                  <a:lnTo>
                    <a:pt x="573" y="423"/>
                  </a:lnTo>
                  <a:lnTo>
                    <a:pt x="577" y="423"/>
                  </a:lnTo>
                  <a:lnTo>
                    <a:pt x="583" y="425"/>
                  </a:lnTo>
                  <a:lnTo>
                    <a:pt x="587" y="425"/>
                  </a:lnTo>
                  <a:lnTo>
                    <a:pt x="593" y="427"/>
                  </a:lnTo>
                  <a:lnTo>
                    <a:pt x="597" y="427"/>
                  </a:lnTo>
                  <a:lnTo>
                    <a:pt x="603" y="429"/>
                  </a:lnTo>
                  <a:lnTo>
                    <a:pt x="611" y="429"/>
                  </a:lnTo>
                  <a:lnTo>
                    <a:pt x="617" y="431"/>
                  </a:lnTo>
                  <a:lnTo>
                    <a:pt x="625" y="431"/>
                  </a:lnTo>
                  <a:lnTo>
                    <a:pt x="629" y="433"/>
                  </a:lnTo>
                  <a:lnTo>
                    <a:pt x="641" y="433"/>
                  </a:lnTo>
                  <a:lnTo>
                    <a:pt x="647" y="435"/>
                  </a:lnTo>
                  <a:lnTo>
                    <a:pt x="659" y="435"/>
                  </a:lnTo>
                  <a:lnTo>
                    <a:pt x="665" y="437"/>
                  </a:lnTo>
                  <a:lnTo>
                    <a:pt x="679" y="437"/>
                  </a:lnTo>
                  <a:lnTo>
                    <a:pt x="685" y="439"/>
                  </a:lnTo>
                  <a:lnTo>
                    <a:pt x="713" y="439"/>
                  </a:lnTo>
                  <a:lnTo>
                    <a:pt x="719" y="441"/>
                  </a:lnTo>
                  <a:lnTo>
                    <a:pt x="776" y="441"/>
                  </a:lnTo>
                  <a:lnTo>
                    <a:pt x="776" y="449"/>
                  </a:lnTo>
                  <a:lnTo>
                    <a:pt x="627" y="449"/>
                  </a:lnTo>
                  <a:lnTo>
                    <a:pt x="625" y="449"/>
                  </a:lnTo>
                  <a:lnTo>
                    <a:pt x="613" y="449"/>
                  </a:lnTo>
                  <a:lnTo>
                    <a:pt x="609" y="447"/>
                  </a:lnTo>
                  <a:lnTo>
                    <a:pt x="599" y="447"/>
                  </a:lnTo>
                  <a:lnTo>
                    <a:pt x="595" y="445"/>
                  </a:lnTo>
                  <a:lnTo>
                    <a:pt x="589" y="445"/>
                  </a:lnTo>
                  <a:lnTo>
                    <a:pt x="585" y="443"/>
                  </a:lnTo>
                  <a:lnTo>
                    <a:pt x="579" y="443"/>
                  </a:lnTo>
                  <a:lnTo>
                    <a:pt x="575" y="441"/>
                  </a:lnTo>
                  <a:lnTo>
                    <a:pt x="569" y="441"/>
                  </a:lnTo>
                  <a:lnTo>
                    <a:pt x="565" y="439"/>
                  </a:lnTo>
                  <a:lnTo>
                    <a:pt x="559" y="439"/>
                  </a:lnTo>
                  <a:lnTo>
                    <a:pt x="557" y="437"/>
                  </a:lnTo>
                  <a:lnTo>
                    <a:pt x="551" y="437"/>
                  </a:lnTo>
                  <a:lnTo>
                    <a:pt x="547" y="435"/>
                  </a:lnTo>
                  <a:lnTo>
                    <a:pt x="543" y="435"/>
                  </a:lnTo>
                  <a:lnTo>
                    <a:pt x="539" y="433"/>
                  </a:lnTo>
                  <a:lnTo>
                    <a:pt x="533" y="433"/>
                  </a:lnTo>
                  <a:lnTo>
                    <a:pt x="529" y="431"/>
                  </a:lnTo>
                  <a:lnTo>
                    <a:pt x="525" y="431"/>
                  </a:lnTo>
                  <a:lnTo>
                    <a:pt x="521" y="429"/>
                  </a:lnTo>
                  <a:lnTo>
                    <a:pt x="519" y="429"/>
                  </a:lnTo>
                  <a:lnTo>
                    <a:pt x="515" y="427"/>
                  </a:lnTo>
                  <a:lnTo>
                    <a:pt x="513" y="427"/>
                  </a:lnTo>
                  <a:lnTo>
                    <a:pt x="511" y="425"/>
                  </a:lnTo>
                  <a:lnTo>
                    <a:pt x="505" y="425"/>
                  </a:lnTo>
                  <a:lnTo>
                    <a:pt x="501" y="423"/>
                  </a:lnTo>
                  <a:lnTo>
                    <a:pt x="497" y="423"/>
                  </a:lnTo>
                  <a:lnTo>
                    <a:pt x="493" y="421"/>
                  </a:lnTo>
                  <a:lnTo>
                    <a:pt x="493" y="421"/>
                  </a:lnTo>
                  <a:lnTo>
                    <a:pt x="491" y="419"/>
                  </a:lnTo>
                  <a:lnTo>
                    <a:pt x="487" y="417"/>
                  </a:lnTo>
                  <a:lnTo>
                    <a:pt x="487" y="419"/>
                  </a:lnTo>
                  <a:lnTo>
                    <a:pt x="485" y="419"/>
                  </a:lnTo>
                  <a:lnTo>
                    <a:pt x="483" y="417"/>
                  </a:lnTo>
                  <a:lnTo>
                    <a:pt x="477" y="415"/>
                  </a:lnTo>
                  <a:lnTo>
                    <a:pt x="475" y="415"/>
                  </a:lnTo>
                  <a:lnTo>
                    <a:pt x="471" y="413"/>
                  </a:lnTo>
                  <a:lnTo>
                    <a:pt x="467" y="413"/>
                  </a:lnTo>
                  <a:lnTo>
                    <a:pt x="463" y="411"/>
                  </a:lnTo>
                  <a:lnTo>
                    <a:pt x="461" y="411"/>
                  </a:lnTo>
                  <a:lnTo>
                    <a:pt x="457" y="409"/>
                  </a:lnTo>
                  <a:lnTo>
                    <a:pt x="457" y="409"/>
                  </a:lnTo>
                  <a:lnTo>
                    <a:pt x="451" y="405"/>
                  </a:lnTo>
                  <a:lnTo>
                    <a:pt x="451" y="405"/>
                  </a:lnTo>
                  <a:lnTo>
                    <a:pt x="447" y="403"/>
                  </a:lnTo>
                  <a:lnTo>
                    <a:pt x="447" y="405"/>
                  </a:lnTo>
                  <a:lnTo>
                    <a:pt x="443" y="405"/>
                  </a:lnTo>
                  <a:lnTo>
                    <a:pt x="435" y="401"/>
                  </a:lnTo>
                  <a:lnTo>
                    <a:pt x="433" y="401"/>
                  </a:lnTo>
                  <a:lnTo>
                    <a:pt x="429" y="399"/>
                  </a:lnTo>
                  <a:lnTo>
                    <a:pt x="429" y="399"/>
                  </a:lnTo>
                  <a:lnTo>
                    <a:pt x="413" y="391"/>
                  </a:lnTo>
                  <a:lnTo>
                    <a:pt x="411" y="391"/>
                  </a:lnTo>
                  <a:lnTo>
                    <a:pt x="407" y="389"/>
                  </a:lnTo>
                  <a:lnTo>
                    <a:pt x="405" y="389"/>
                  </a:lnTo>
                  <a:lnTo>
                    <a:pt x="399" y="385"/>
                  </a:lnTo>
                  <a:lnTo>
                    <a:pt x="397" y="385"/>
                  </a:lnTo>
                  <a:lnTo>
                    <a:pt x="393" y="383"/>
                  </a:lnTo>
                  <a:lnTo>
                    <a:pt x="393" y="383"/>
                  </a:lnTo>
                  <a:lnTo>
                    <a:pt x="387" y="379"/>
                  </a:lnTo>
                  <a:lnTo>
                    <a:pt x="385" y="379"/>
                  </a:lnTo>
                  <a:lnTo>
                    <a:pt x="381" y="377"/>
                  </a:lnTo>
                  <a:lnTo>
                    <a:pt x="379" y="377"/>
                  </a:lnTo>
                  <a:lnTo>
                    <a:pt x="373" y="373"/>
                  </a:lnTo>
                  <a:lnTo>
                    <a:pt x="353" y="363"/>
                  </a:lnTo>
                  <a:lnTo>
                    <a:pt x="349" y="361"/>
                  </a:lnTo>
                  <a:lnTo>
                    <a:pt x="349" y="361"/>
                  </a:lnTo>
                  <a:lnTo>
                    <a:pt x="343" y="357"/>
                  </a:lnTo>
                  <a:lnTo>
                    <a:pt x="339" y="355"/>
                  </a:lnTo>
                  <a:lnTo>
                    <a:pt x="333" y="351"/>
                  </a:lnTo>
                  <a:lnTo>
                    <a:pt x="329" y="349"/>
                  </a:lnTo>
                  <a:lnTo>
                    <a:pt x="323" y="345"/>
                  </a:lnTo>
                  <a:lnTo>
                    <a:pt x="311" y="339"/>
                  </a:lnTo>
                  <a:lnTo>
                    <a:pt x="305" y="333"/>
                  </a:lnTo>
                  <a:lnTo>
                    <a:pt x="303" y="333"/>
                  </a:lnTo>
                  <a:lnTo>
                    <a:pt x="297" y="329"/>
                  </a:lnTo>
                  <a:lnTo>
                    <a:pt x="293" y="327"/>
                  </a:lnTo>
                  <a:lnTo>
                    <a:pt x="289" y="323"/>
                  </a:lnTo>
                  <a:lnTo>
                    <a:pt x="287" y="323"/>
                  </a:lnTo>
                  <a:lnTo>
                    <a:pt x="281" y="319"/>
                  </a:lnTo>
                  <a:lnTo>
                    <a:pt x="279" y="317"/>
                  </a:lnTo>
                  <a:lnTo>
                    <a:pt x="273" y="313"/>
                  </a:lnTo>
                  <a:lnTo>
                    <a:pt x="268" y="309"/>
                  </a:lnTo>
                  <a:lnTo>
                    <a:pt x="264" y="307"/>
                  </a:lnTo>
                  <a:lnTo>
                    <a:pt x="258" y="301"/>
                  </a:lnTo>
                  <a:lnTo>
                    <a:pt x="252" y="297"/>
                  </a:lnTo>
                  <a:lnTo>
                    <a:pt x="248" y="293"/>
                  </a:lnTo>
                  <a:lnTo>
                    <a:pt x="244" y="291"/>
                  </a:lnTo>
                  <a:lnTo>
                    <a:pt x="240" y="287"/>
                  </a:lnTo>
                  <a:lnTo>
                    <a:pt x="234" y="283"/>
                  </a:lnTo>
                  <a:lnTo>
                    <a:pt x="232" y="281"/>
                  </a:lnTo>
                  <a:lnTo>
                    <a:pt x="224" y="275"/>
                  </a:lnTo>
                  <a:lnTo>
                    <a:pt x="222" y="273"/>
                  </a:lnTo>
                  <a:lnTo>
                    <a:pt x="218" y="271"/>
                  </a:lnTo>
                  <a:lnTo>
                    <a:pt x="212" y="265"/>
                  </a:lnTo>
                  <a:lnTo>
                    <a:pt x="208" y="263"/>
                  </a:lnTo>
                  <a:lnTo>
                    <a:pt x="204" y="259"/>
                  </a:lnTo>
                  <a:lnTo>
                    <a:pt x="204" y="257"/>
                  </a:lnTo>
                  <a:lnTo>
                    <a:pt x="202" y="255"/>
                  </a:lnTo>
                  <a:lnTo>
                    <a:pt x="202" y="255"/>
                  </a:lnTo>
                  <a:lnTo>
                    <a:pt x="198" y="253"/>
                  </a:lnTo>
                  <a:lnTo>
                    <a:pt x="194" y="249"/>
                  </a:lnTo>
                  <a:lnTo>
                    <a:pt x="190" y="247"/>
                  </a:lnTo>
                  <a:lnTo>
                    <a:pt x="186" y="241"/>
                  </a:lnTo>
                  <a:lnTo>
                    <a:pt x="186" y="241"/>
                  </a:lnTo>
                  <a:lnTo>
                    <a:pt x="184" y="239"/>
                  </a:lnTo>
                  <a:lnTo>
                    <a:pt x="180" y="237"/>
                  </a:lnTo>
                  <a:lnTo>
                    <a:pt x="166" y="223"/>
                  </a:lnTo>
                  <a:lnTo>
                    <a:pt x="166" y="221"/>
                  </a:lnTo>
                  <a:lnTo>
                    <a:pt x="160" y="217"/>
                  </a:lnTo>
                  <a:lnTo>
                    <a:pt x="158" y="213"/>
                  </a:lnTo>
                  <a:lnTo>
                    <a:pt x="152" y="209"/>
                  </a:lnTo>
                  <a:lnTo>
                    <a:pt x="148" y="203"/>
                  </a:lnTo>
                  <a:lnTo>
                    <a:pt x="148" y="203"/>
                  </a:lnTo>
                  <a:lnTo>
                    <a:pt x="144" y="201"/>
                  </a:lnTo>
                  <a:lnTo>
                    <a:pt x="140" y="195"/>
                  </a:lnTo>
                  <a:lnTo>
                    <a:pt x="140" y="195"/>
                  </a:lnTo>
                  <a:lnTo>
                    <a:pt x="136" y="193"/>
                  </a:lnTo>
                  <a:lnTo>
                    <a:pt x="132" y="187"/>
                  </a:lnTo>
                  <a:lnTo>
                    <a:pt x="132" y="187"/>
                  </a:lnTo>
                  <a:lnTo>
                    <a:pt x="130" y="185"/>
                  </a:lnTo>
                  <a:lnTo>
                    <a:pt x="130" y="183"/>
                  </a:lnTo>
                  <a:lnTo>
                    <a:pt x="128" y="181"/>
                  </a:lnTo>
                  <a:lnTo>
                    <a:pt x="128" y="181"/>
                  </a:lnTo>
                  <a:lnTo>
                    <a:pt x="112" y="164"/>
                  </a:lnTo>
                  <a:lnTo>
                    <a:pt x="112" y="162"/>
                  </a:lnTo>
                  <a:lnTo>
                    <a:pt x="110" y="160"/>
                  </a:lnTo>
                  <a:lnTo>
                    <a:pt x="110" y="160"/>
                  </a:lnTo>
                  <a:lnTo>
                    <a:pt x="104" y="154"/>
                  </a:lnTo>
                  <a:lnTo>
                    <a:pt x="104" y="152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94" y="142"/>
                  </a:lnTo>
                  <a:lnTo>
                    <a:pt x="94" y="140"/>
                  </a:lnTo>
                  <a:lnTo>
                    <a:pt x="92" y="138"/>
                  </a:lnTo>
                  <a:lnTo>
                    <a:pt x="92" y="138"/>
                  </a:lnTo>
                  <a:lnTo>
                    <a:pt x="86" y="132"/>
                  </a:lnTo>
                  <a:lnTo>
                    <a:pt x="86" y="130"/>
                  </a:lnTo>
                  <a:lnTo>
                    <a:pt x="84" y="128"/>
                  </a:lnTo>
                  <a:lnTo>
                    <a:pt x="84" y="128"/>
                  </a:lnTo>
                  <a:lnTo>
                    <a:pt x="78" y="122"/>
                  </a:lnTo>
                  <a:lnTo>
                    <a:pt x="78" y="120"/>
                  </a:lnTo>
                  <a:lnTo>
                    <a:pt x="76" y="118"/>
                  </a:lnTo>
                  <a:lnTo>
                    <a:pt x="76" y="118"/>
                  </a:lnTo>
                  <a:lnTo>
                    <a:pt x="70" y="112"/>
                  </a:lnTo>
                  <a:lnTo>
                    <a:pt x="66" y="106"/>
                  </a:lnTo>
                  <a:lnTo>
                    <a:pt x="66" y="104"/>
                  </a:lnTo>
                  <a:lnTo>
                    <a:pt x="64" y="102"/>
                  </a:lnTo>
                  <a:lnTo>
                    <a:pt x="64" y="102"/>
                  </a:lnTo>
                  <a:lnTo>
                    <a:pt x="58" y="94"/>
                  </a:lnTo>
                  <a:lnTo>
                    <a:pt x="52" y="88"/>
                  </a:lnTo>
                  <a:lnTo>
                    <a:pt x="52" y="86"/>
                  </a:lnTo>
                  <a:lnTo>
                    <a:pt x="46" y="76"/>
                  </a:lnTo>
                  <a:lnTo>
                    <a:pt x="46" y="76"/>
                  </a:lnTo>
                  <a:lnTo>
                    <a:pt x="40" y="70"/>
                  </a:lnTo>
                  <a:lnTo>
                    <a:pt x="40" y="68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4" y="62"/>
                  </a:lnTo>
                  <a:lnTo>
                    <a:pt x="34" y="60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6" y="18"/>
                  </a:lnTo>
                  <a:lnTo>
                    <a:pt x="6" y="16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64" name="Freeform 125"/>
            <p:cNvSpPr>
              <a:spLocks/>
            </p:cNvSpPr>
            <p:nvPr/>
          </p:nvSpPr>
          <p:spPr bwMode="auto">
            <a:xfrm>
              <a:off x="-765175" y="1562101"/>
              <a:ext cx="757238" cy="4040188"/>
            </a:xfrm>
            <a:custGeom>
              <a:avLst/>
              <a:gdLst>
                <a:gd name="T0" fmla="*/ 32 w 477"/>
                <a:gd name="T1" fmla="*/ 280 h 2545"/>
                <a:gd name="T2" fmla="*/ 54 w 477"/>
                <a:gd name="T3" fmla="*/ 589 h 2545"/>
                <a:gd name="T4" fmla="*/ 82 w 477"/>
                <a:gd name="T5" fmla="*/ 920 h 2545"/>
                <a:gd name="T6" fmla="*/ 94 w 477"/>
                <a:gd name="T7" fmla="*/ 1068 h 2545"/>
                <a:gd name="T8" fmla="*/ 108 w 477"/>
                <a:gd name="T9" fmla="*/ 1178 h 2545"/>
                <a:gd name="T10" fmla="*/ 122 w 477"/>
                <a:gd name="T11" fmla="*/ 1280 h 2545"/>
                <a:gd name="T12" fmla="*/ 130 w 477"/>
                <a:gd name="T13" fmla="*/ 1355 h 2545"/>
                <a:gd name="T14" fmla="*/ 146 w 477"/>
                <a:gd name="T15" fmla="*/ 1441 h 2545"/>
                <a:gd name="T16" fmla="*/ 162 w 477"/>
                <a:gd name="T17" fmla="*/ 1549 h 2545"/>
                <a:gd name="T18" fmla="*/ 178 w 477"/>
                <a:gd name="T19" fmla="*/ 1637 h 2545"/>
                <a:gd name="T20" fmla="*/ 186 w 477"/>
                <a:gd name="T21" fmla="*/ 1677 h 2545"/>
                <a:gd name="T22" fmla="*/ 198 w 477"/>
                <a:gd name="T23" fmla="*/ 1743 h 2545"/>
                <a:gd name="T24" fmla="*/ 218 w 477"/>
                <a:gd name="T25" fmla="*/ 1836 h 2545"/>
                <a:gd name="T26" fmla="*/ 230 w 477"/>
                <a:gd name="T27" fmla="*/ 1890 h 2545"/>
                <a:gd name="T28" fmla="*/ 242 w 477"/>
                <a:gd name="T29" fmla="*/ 1940 h 2545"/>
                <a:gd name="T30" fmla="*/ 265 w 477"/>
                <a:gd name="T31" fmla="*/ 2018 h 2545"/>
                <a:gd name="T32" fmla="*/ 277 w 477"/>
                <a:gd name="T33" fmla="*/ 2062 h 2545"/>
                <a:gd name="T34" fmla="*/ 301 w 477"/>
                <a:gd name="T35" fmla="*/ 2136 h 2545"/>
                <a:gd name="T36" fmla="*/ 325 w 477"/>
                <a:gd name="T37" fmla="*/ 2210 h 2545"/>
                <a:gd name="T38" fmla="*/ 343 w 477"/>
                <a:gd name="T39" fmla="*/ 2259 h 2545"/>
                <a:gd name="T40" fmla="*/ 355 w 477"/>
                <a:gd name="T41" fmla="*/ 2285 h 2545"/>
                <a:gd name="T42" fmla="*/ 365 w 477"/>
                <a:gd name="T43" fmla="*/ 2313 h 2545"/>
                <a:gd name="T44" fmla="*/ 383 w 477"/>
                <a:gd name="T45" fmla="*/ 2353 h 2545"/>
                <a:gd name="T46" fmla="*/ 397 w 477"/>
                <a:gd name="T47" fmla="*/ 2387 h 2545"/>
                <a:gd name="T48" fmla="*/ 413 w 477"/>
                <a:gd name="T49" fmla="*/ 2419 h 2545"/>
                <a:gd name="T50" fmla="*/ 423 w 477"/>
                <a:gd name="T51" fmla="*/ 2439 h 2545"/>
                <a:gd name="T52" fmla="*/ 437 w 477"/>
                <a:gd name="T53" fmla="*/ 2467 h 2545"/>
                <a:gd name="T54" fmla="*/ 459 w 477"/>
                <a:gd name="T55" fmla="*/ 2507 h 2545"/>
                <a:gd name="T56" fmla="*/ 477 w 477"/>
                <a:gd name="T57" fmla="*/ 2537 h 2545"/>
                <a:gd name="T58" fmla="*/ 453 w 477"/>
                <a:gd name="T59" fmla="*/ 2531 h 2545"/>
                <a:gd name="T60" fmla="*/ 437 w 477"/>
                <a:gd name="T61" fmla="*/ 2501 h 2545"/>
                <a:gd name="T62" fmla="*/ 421 w 477"/>
                <a:gd name="T63" fmla="*/ 2473 h 2545"/>
                <a:gd name="T64" fmla="*/ 409 w 477"/>
                <a:gd name="T65" fmla="*/ 2453 h 2545"/>
                <a:gd name="T66" fmla="*/ 397 w 477"/>
                <a:gd name="T67" fmla="*/ 2427 h 2545"/>
                <a:gd name="T68" fmla="*/ 387 w 477"/>
                <a:gd name="T69" fmla="*/ 2403 h 2545"/>
                <a:gd name="T70" fmla="*/ 375 w 477"/>
                <a:gd name="T71" fmla="*/ 2381 h 2545"/>
                <a:gd name="T72" fmla="*/ 357 w 477"/>
                <a:gd name="T73" fmla="*/ 2337 h 2545"/>
                <a:gd name="T74" fmla="*/ 343 w 477"/>
                <a:gd name="T75" fmla="*/ 2307 h 2545"/>
                <a:gd name="T76" fmla="*/ 335 w 477"/>
                <a:gd name="T77" fmla="*/ 2287 h 2545"/>
                <a:gd name="T78" fmla="*/ 325 w 477"/>
                <a:gd name="T79" fmla="*/ 2259 h 2545"/>
                <a:gd name="T80" fmla="*/ 311 w 477"/>
                <a:gd name="T81" fmla="*/ 2220 h 2545"/>
                <a:gd name="T82" fmla="*/ 291 w 477"/>
                <a:gd name="T83" fmla="*/ 2164 h 2545"/>
                <a:gd name="T84" fmla="*/ 273 w 477"/>
                <a:gd name="T85" fmla="*/ 2102 h 2545"/>
                <a:gd name="T86" fmla="*/ 256 w 477"/>
                <a:gd name="T87" fmla="*/ 2048 h 2545"/>
                <a:gd name="T88" fmla="*/ 244 w 477"/>
                <a:gd name="T89" fmla="*/ 2014 h 2545"/>
                <a:gd name="T90" fmla="*/ 230 w 477"/>
                <a:gd name="T91" fmla="*/ 1954 h 2545"/>
                <a:gd name="T92" fmla="*/ 216 w 477"/>
                <a:gd name="T93" fmla="*/ 1906 h 2545"/>
                <a:gd name="T94" fmla="*/ 204 w 477"/>
                <a:gd name="T95" fmla="*/ 1850 h 2545"/>
                <a:gd name="T96" fmla="*/ 184 w 477"/>
                <a:gd name="T97" fmla="*/ 1759 h 2545"/>
                <a:gd name="T98" fmla="*/ 166 w 477"/>
                <a:gd name="T99" fmla="*/ 1667 h 2545"/>
                <a:gd name="T100" fmla="*/ 142 w 477"/>
                <a:gd name="T101" fmla="*/ 1539 h 2545"/>
                <a:gd name="T102" fmla="*/ 114 w 477"/>
                <a:gd name="T103" fmla="*/ 1357 h 2545"/>
                <a:gd name="T104" fmla="*/ 94 w 477"/>
                <a:gd name="T105" fmla="*/ 1202 h 2545"/>
                <a:gd name="T106" fmla="*/ 74 w 477"/>
                <a:gd name="T107" fmla="*/ 1022 h 2545"/>
                <a:gd name="T108" fmla="*/ 46 w 477"/>
                <a:gd name="T109" fmla="*/ 721 h 2545"/>
                <a:gd name="T110" fmla="*/ 32 w 477"/>
                <a:gd name="T111" fmla="*/ 555 h 2545"/>
                <a:gd name="T112" fmla="*/ 18 w 477"/>
                <a:gd name="T113" fmla="*/ 324 h 2545"/>
                <a:gd name="T114" fmla="*/ 6 w 477"/>
                <a:gd name="T115" fmla="*/ 144 h 2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7" h="2545">
                  <a:moveTo>
                    <a:pt x="0" y="0"/>
                  </a:moveTo>
                  <a:lnTo>
                    <a:pt x="18" y="0"/>
                  </a:lnTo>
                  <a:lnTo>
                    <a:pt x="20" y="42"/>
                  </a:lnTo>
                  <a:lnTo>
                    <a:pt x="24" y="142"/>
                  </a:lnTo>
                  <a:lnTo>
                    <a:pt x="28" y="190"/>
                  </a:lnTo>
                  <a:lnTo>
                    <a:pt x="30" y="236"/>
                  </a:lnTo>
                  <a:lnTo>
                    <a:pt x="32" y="280"/>
                  </a:lnTo>
                  <a:lnTo>
                    <a:pt x="36" y="322"/>
                  </a:lnTo>
                  <a:lnTo>
                    <a:pt x="38" y="364"/>
                  </a:lnTo>
                  <a:lnTo>
                    <a:pt x="42" y="445"/>
                  </a:lnTo>
                  <a:lnTo>
                    <a:pt x="46" y="481"/>
                  </a:lnTo>
                  <a:lnTo>
                    <a:pt x="48" y="519"/>
                  </a:lnTo>
                  <a:lnTo>
                    <a:pt x="50" y="555"/>
                  </a:lnTo>
                  <a:lnTo>
                    <a:pt x="54" y="589"/>
                  </a:lnTo>
                  <a:lnTo>
                    <a:pt x="58" y="657"/>
                  </a:lnTo>
                  <a:lnTo>
                    <a:pt x="60" y="689"/>
                  </a:lnTo>
                  <a:lnTo>
                    <a:pt x="64" y="719"/>
                  </a:lnTo>
                  <a:lnTo>
                    <a:pt x="68" y="779"/>
                  </a:lnTo>
                  <a:lnTo>
                    <a:pt x="72" y="809"/>
                  </a:lnTo>
                  <a:lnTo>
                    <a:pt x="78" y="894"/>
                  </a:lnTo>
                  <a:lnTo>
                    <a:pt x="82" y="920"/>
                  </a:lnTo>
                  <a:lnTo>
                    <a:pt x="86" y="972"/>
                  </a:lnTo>
                  <a:lnTo>
                    <a:pt x="88" y="996"/>
                  </a:lnTo>
                  <a:lnTo>
                    <a:pt x="86" y="996"/>
                  </a:lnTo>
                  <a:lnTo>
                    <a:pt x="90" y="1020"/>
                  </a:lnTo>
                  <a:lnTo>
                    <a:pt x="92" y="1020"/>
                  </a:lnTo>
                  <a:lnTo>
                    <a:pt x="96" y="1068"/>
                  </a:lnTo>
                  <a:lnTo>
                    <a:pt x="94" y="1068"/>
                  </a:lnTo>
                  <a:lnTo>
                    <a:pt x="98" y="1090"/>
                  </a:lnTo>
                  <a:lnTo>
                    <a:pt x="100" y="1090"/>
                  </a:lnTo>
                  <a:lnTo>
                    <a:pt x="102" y="1114"/>
                  </a:lnTo>
                  <a:lnTo>
                    <a:pt x="104" y="1136"/>
                  </a:lnTo>
                  <a:lnTo>
                    <a:pt x="106" y="1156"/>
                  </a:lnTo>
                  <a:lnTo>
                    <a:pt x="104" y="1156"/>
                  </a:lnTo>
                  <a:lnTo>
                    <a:pt x="108" y="1178"/>
                  </a:lnTo>
                  <a:lnTo>
                    <a:pt x="110" y="1178"/>
                  </a:lnTo>
                  <a:lnTo>
                    <a:pt x="112" y="1200"/>
                  </a:lnTo>
                  <a:lnTo>
                    <a:pt x="114" y="1220"/>
                  </a:lnTo>
                  <a:lnTo>
                    <a:pt x="112" y="1220"/>
                  </a:lnTo>
                  <a:lnTo>
                    <a:pt x="116" y="1238"/>
                  </a:lnTo>
                  <a:lnTo>
                    <a:pt x="118" y="1240"/>
                  </a:lnTo>
                  <a:lnTo>
                    <a:pt x="122" y="1280"/>
                  </a:lnTo>
                  <a:lnTo>
                    <a:pt x="124" y="1298"/>
                  </a:lnTo>
                  <a:lnTo>
                    <a:pt x="122" y="1298"/>
                  </a:lnTo>
                  <a:lnTo>
                    <a:pt x="126" y="1314"/>
                  </a:lnTo>
                  <a:lnTo>
                    <a:pt x="128" y="1316"/>
                  </a:lnTo>
                  <a:lnTo>
                    <a:pt x="130" y="1337"/>
                  </a:lnTo>
                  <a:lnTo>
                    <a:pt x="132" y="1355"/>
                  </a:lnTo>
                  <a:lnTo>
                    <a:pt x="130" y="1355"/>
                  </a:lnTo>
                  <a:lnTo>
                    <a:pt x="134" y="1371"/>
                  </a:lnTo>
                  <a:lnTo>
                    <a:pt x="136" y="1373"/>
                  </a:lnTo>
                  <a:lnTo>
                    <a:pt x="138" y="1389"/>
                  </a:lnTo>
                  <a:lnTo>
                    <a:pt x="142" y="1425"/>
                  </a:lnTo>
                  <a:lnTo>
                    <a:pt x="140" y="1425"/>
                  </a:lnTo>
                  <a:lnTo>
                    <a:pt x="144" y="1439"/>
                  </a:lnTo>
                  <a:lnTo>
                    <a:pt x="146" y="1441"/>
                  </a:lnTo>
                  <a:lnTo>
                    <a:pt x="150" y="1473"/>
                  </a:lnTo>
                  <a:lnTo>
                    <a:pt x="148" y="1473"/>
                  </a:lnTo>
                  <a:lnTo>
                    <a:pt x="152" y="1487"/>
                  </a:lnTo>
                  <a:lnTo>
                    <a:pt x="154" y="1489"/>
                  </a:lnTo>
                  <a:lnTo>
                    <a:pt x="160" y="1537"/>
                  </a:lnTo>
                  <a:lnTo>
                    <a:pt x="158" y="1537"/>
                  </a:lnTo>
                  <a:lnTo>
                    <a:pt x="162" y="1549"/>
                  </a:lnTo>
                  <a:lnTo>
                    <a:pt x="164" y="1551"/>
                  </a:lnTo>
                  <a:lnTo>
                    <a:pt x="166" y="1565"/>
                  </a:lnTo>
                  <a:lnTo>
                    <a:pt x="168" y="1581"/>
                  </a:lnTo>
                  <a:lnTo>
                    <a:pt x="166" y="1581"/>
                  </a:lnTo>
                  <a:lnTo>
                    <a:pt x="170" y="1593"/>
                  </a:lnTo>
                  <a:lnTo>
                    <a:pt x="172" y="1595"/>
                  </a:lnTo>
                  <a:lnTo>
                    <a:pt x="178" y="1637"/>
                  </a:lnTo>
                  <a:lnTo>
                    <a:pt x="176" y="1637"/>
                  </a:lnTo>
                  <a:lnTo>
                    <a:pt x="180" y="1649"/>
                  </a:lnTo>
                  <a:lnTo>
                    <a:pt x="182" y="1651"/>
                  </a:lnTo>
                  <a:lnTo>
                    <a:pt x="184" y="1665"/>
                  </a:lnTo>
                  <a:lnTo>
                    <a:pt x="182" y="1665"/>
                  </a:lnTo>
                  <a:lnTo>
                    <a:pt x="184" y="1677"/>
                  </a:lnTo>
                  <a:lnTo>
                    <a:pt x="186" y="1677"/>
                  </a:lnTo>
                  <a:lnTo>
                    <a:pt x="188" y="1691"/>
                  </a:lnTo>
                  <a:lnTo>
                    <a:pt x="186" y="1691"/>
                  </a:lnTo>
                  <a:lnTo>
                    <a:pt x="190" y="1703"/>
                  </a:lnTo>
                  <a:lnTo>
                    <a:pt x="190" y="1705"/>
                  </a:lnTo>
                  <a:lnTo>
                    <a:pt x="194" y="1729"/>
                  </a:lnTo>
                  <a:lnTo>
                    <a:pt x="196" y="1729"/>
                  </a:lnTo>
                  <a:lnTo>
                    <a:pt x="198" y="1743"/>
                  </a:lnTo>
                  <a:lnTo>
                    <a:pt x="196" y="1743"/>
                  </a:lnTo>
                  <a:lnTo>
                    <a:pt x="200" y="1753"/>
                  </a:lnTo>
                  <a:lnTo>
                    <a:pt x="200" y="1755"/>
                  </a:lnTo>
                  <a:lnTo>
                    <a:pt x="206" y="1790"/>
                  </a:lnTo>
                  <a:lnTo>
                    <a:pt x="206" y="1790"/>
                  </a:lnTo>
                  <a:lnTo>
                    <a:pt x="210" y="1802"/>
                  </a:lnTo>
                  <a:lnTo>
                    <a:pt x="218" y="1836"/>
                  </a:lnTo>
                  <a:lnTo>
                    <a:pt x="220" y="1846"/>
                  </a:lnTo>
                  <a:lnTo>
                    <a:pt x="220" y="1848"/>
                  </a:lnTo>
                  <a:lnTo>
                    <a:pt x="224" y="1868"/>
                  </a:lnTo>
                  <a:lnTo>
                    <a:pt x="224" y="1868"/>
                  </a:lnTo>
                  <a:lnTo>
                    <a:pt x="228" y="1878"/>
                  </a:lnTo>
                  <a:lnTo>
                    <a:pt x="228" y="1880"/>
                  </a:lnTo>
                  <a:lnTo>
                    <a:pt x="230" y="1890"/>
                  </a:lnTo>
                  <a:lnTo>
                    <a:pt x="230" y="1890"/>
                  </a:lnTo>
                  <a:lnTo>
                    <a:pt x="232" y="1900"/>
                  </a:lnTo>
                  <a:lnTo>
                    <a:pt x="236" y="1910"/>
                  </a:lnTo>
                  <a:lnTo>
                    <a:pt x="240" y="1930"/>
                  </a:lnTo>
                  <a:lnTo>
                    <a:pt x="240" y="1932"/>
                  </a:lnTo>
                  <a:lnTo>
                    <a:pt x="242" y="1940"/>
                  </a:lnTo>
                  <a:lnTo>
                    <a:pt x="242" y="1940"/>
                  </a:lnTo>
                  <a:lnTo>
                    <a:pt x="246" y="1948"/>
                  </a:lnTo>
                  <a:lnTo>
                    <a:pt x="246" y="1950"/>
                  </a:lnTo>
                  <a:lnTo>
                    <a:pt x="250" y="1970"/>
                  </a:lnTo>
                  <a:lnTo>
                    <a:pt x="254" y="1980"/>
                  </a:lnTo>
                  <a:lnTo>
                    <a:pt x="258" y="2000"/>
                  </a:lnTo>
                  <a:lnTo>
                    <a:pt x="260" y="2008"/>
                  </a:lnTo>
                  <a:lnTo>
                    <a:pt x="265" y="2018"/>
                  </a:lnTo>
                  <a:lnTo>
                    <a:pt x="267" y="2026"/>
                  </a:lnTo>
                  <a:lnTo>
                    <a:pt x="269" y="2034"/>
                  </a:lnTo>
                  <a:lnTo>
                    <a:pt x="269" y="2034"/>
                  </a:lnTo>
                  <a:lnTo>
                    <a:pt x="273" y="2042"/>
                  </a:lnTo>
                  <a:lnTo>
                    <a:pt x="273" y="2044"/>
                  </a:lnTo>
                  <a:lnTo>
                    <a:pt x="275" y="2054"/>
                  </a:lnTo>
                  <a:lnTo>
                    <a:pt x="277" y="2062"/>
                  </a:lnTo>
                  <a:lnTo>
                    <a:pt x="283" y="2080"/>
                  </a:lnTo>
                  <a:lnTo>
                    <a:pt x="287" y="2094"/>
                  </a:lnTo>
                  <a:lnTo>
                    <a:pt x="287" y="2094"/>
                  </a:lnTo>
                  <a:lnTo>
                    <a:pt x="291" y="2102"/>
                  </a:lnTo>
                  <a:lnTo>
                    <a:pt x="291" y="2104"/>
                  </a:lnTo>
                  <a:lnTo>
                    <a:pt x="293" y="2112"/>
                  </a:lnTo>
                  <a:lnTo>
                    <a:pt x="301" y="2136"/>
                  </a:lnTo>
                  <a:lnTo>
                    <a:pt x="307" y="2158"/>
                  </a:lnTo>
                  <a:lnTo>
                    <a:pt x="307" y="2158"/>
                  </a:lnTo>
                  <a:lnTo>
                    <a:pt x="311" y="2166"/>
                  </a:lnTo>
                  <a:lnTo>
                    <a:pt x="311" y="2168"/>
                  </a:lnTo>
                  <a:lnTo>
                    <a:pt x="323" y="2204"/>
                  </a:lnTo>
                  <a:lnTo>
                    <a:pt x="325" y="2210"/>
                  </a:lnTo>
                  <a:lnTo>
                    <a:pt x="325" y="2210"/>
                  </a:lnTo>
                  <a:lnTo>
                    <a:pt x="329" y="2216"/>
                  </a:lnTo>
                  <a:lnTo>
                    <a:pt x="329" y="2218"/>
                  </a:lnTo>
                  <a:lnTo>
                    <a:pt x="331" y="2226"/>
                  </a:lnTo>
                  <a:lnTo>
                    <a:pt x="333" y="2232"/>
                  </a:lnTo>
                  <a:lnTo>
                    <a:pt x="339" y="2246"/>
                  </a:lnTo>
                  <a:lnTo>
                    <a:pt x="341" y="2255"/>
                  </a:lnTo>
                  <a:lnTo>
                    <a:pt x="343" y="2259"/>
                  </a:lnTo>
                  <a:lnTo>
                    <a:pt x="343" y="2259"/>
                  </a:lnTo>
                  <a:lnTo>
                    <a:pt x="347" y="2265"/>
                  </a:lnTo>
                  <a:lnTo>
                    <a:pt x="347" y="2267"/>
                  </a:lnTo>
                  <a:lnTo>
                    <a:pt x="349" y="2275"/>
                  </a:lnTo>
                  <a:lnTo>
                    <a:pt x="351" y="2279"/>
                  </a:lnTo>
                  <a:lnTo>
                    <a:pt x="351" y="2279"/>
                  </a:lnTo>
                  <a:lnTo>
                    <a:pt x="355" y="2285"/>
                  </a:lnTo>
                  <a:lnTo>
                    <a:pt x="355" y="2287"/>
                  </a:lnTo>
                  <a:lnTo>
                    <a:pt x="357" y="2293"/>
                  </a:lnTo>
                  <a:lnTo>
                    <a:pt x="359" y="2301"/>
                  </a:lnTo>
                  <a:lnTo>
                    <a:pt x="361" y="2305"/>
                  </a:lnTo>
                  <a:lnTo>
                    <a:pt x="361" y="2305"/>
                  </a:lnTo>
                  <a:lnTo>
                    <a:pt x="365" y="2311"/>
                  </a:lnTo>
                  <a:lnTo>
                    <a:pt x="365" y="2313"/>
                  </a:lnTo>
                  <a:lnTo>
                    <a:pt x="369" y="2323"/>
                  </a:lnTo>
                  <a:lnTo>
                    <a:pt x="369" y="2323"/>
                  </a:lnTo>
                  <a:lnTo>
                    <a:pt x="373" y="2329"/>
                  </a:lnTo>
                  <a:lnTo>
                    <a:pt x="373" y="2331"/>
                  </a:lnTo>
                  <a:lnTo>
                    <a:pt x="379" y="2347"/>
                  </a:lnTo>
                  <a:lnTo>
                    <a:pt x="379" y="2347"/>
                  </a:lnTo>
                  <a:lnTo>
                    <a:pt x="383" y="2353"/>
                  </a:lnTo>
                  <a:lnTo>
                    <a:pt x="383" y="2355"/>
                  </a:lnTo>
                  <a:lnTo>
                    <a:pt x="389" y="2371"/>
                  </a:lnTo>
                  <a:lnTo>
                    <a:pt x="389" y="2371"/>
                  </a:lnTo>
                  <a:lnTo>
                    <a:pt x="393" y="2377"/>
                  </a:lnTo>
                  <a:lnTo>
                    <a:pt x="395" y="2381"/>
                  </a:lnTo>
                  <a:lnTo>
                    <a:pt x="395" y="2383"/>
                  </a:lnTo>
                  <a:lnTo>
                    <a:pt x="397" y="2387"/>
                  </a:lnTo>
                  <a:lnTo>
                    <a:pt x="397" y="2387"/>
                  </a:lnTo>
                  <a:lnTo>
                    <a:pt x="401" y="2393"/>
                  </a:lnTo>
                  <a:lnTo>
                    <a:pt x="403" y="2397"/>
                  </a:lnTo>
                  <a:lnTo>
                    <a:pt x="403" y="2399"/>
                  </a:lnTo>
                  <a:lnTo>
                    <a:pt x="405" y="2403"/>
                  </a:lnTo>
                  <a:lnTo>
                    <a:pt x="405" y="2403"/>
                  </a:lnTo>
                  <a:lnTo>
                    <a:pt x="413" y="2419"/>
                  </a:lnTo>
                  <a:lnTo>
                    <a:pt x="413" y="2421"/>
                  </a:lnTo>
                  <a:lnTo>
                    <a:pt x="413" y="2425"/>
                  </a:lnTo>
                  <a:lnTo>
                    <a:pt x="417" y="2427"/>
                  </a:lnTo>
                  <a:lnTo>
                    <a:pt x="419" y="2431"/>
                  </a:lnTo>
                  <a:lnTo>
                    <a:pt x="421" y="2435"/>
                  </a:lnTo>
                  <a:lnTo>
                    <a:pt x="421" y="2435"/>
                  </a:lnTo>
                  <a:lnTo>
                    <a:pt x="423" y="2439"/>
                  </a:lnTo>
                  <a:lnTo>
                    <a:pt x="423" y="2441"/>
                  </a:lnTo>
                  <a:lnTo>
                    <a:pt x="425" y="2445"/>
                  </a:lnTo>
                  <a:lnTo>
                    <a:pt x="425" y="2445"/>
                  </a:lnTo>
                  <a:lnTo>
                    <a:pt x="429" y="2451"/>
                  </a:lnTo>
                  <a:lnTo>
                    <a:pt x="433" y="2459"/>
                  </a:lnTo>
                  <a:lnTo>
                    <a:pt x="437" y="2465"/>
                  </a:lnTo>
                  <a:lnTo>
                    <a:pt x="437" y="2467"/>
                  </a:lnTo>
                  <a:lnTo>
                    <a:pt x="441" y="2475"/>
                  </a:lnTo>
                  <a:lnTo>
                    <a:pt x="441" y="2475"/>
                  </a:lnTo>
                  <a:lnTo>
                    <a:pt x="443" y="2479"/>
                  </a:lnTo>
                  <a:lnTo>
                    <a:pt x="447" y="2485"/>
                  </a:lnTo>
                  <a:lnTo>
                    <a:pt x="451" y="2493"/>
                  </a:lnTo>
                  <a:lnTo>
                    <a:pt x="455" y="2499"/>
                  </a:lnTo>
                  <a:lnTo>
                    <a:pt x="459" y="2507"/>
                  </a:lnTo>
                  <a:lnTo>
                    <a:pt x="459" y="2509"/>
                  </a:lnTo>
                  <a:lnTo>
                    <a:pt x="461" y="2515"/>
                  </a:lnTo>
                  <a:lnTo>
                    <a:pt x="467" y="2521"/>
                  </a:lnTo>
                  <a:lnTo>
                    <a:pt x="471" y="2529"/>
                  </a:lnTo>
                  <a:lnTo>
                    <a:pt x="471" y="2529"/>
                  </a:lnTo>
                  <a:lnTo>
                    <a:pt x="475" y="2533"/>
                  </a:lnTo>
                  <a:lnTo>
                    <a:pt x="477" y="2537"/>
                  </a:lnTo>
                  <a:lnTo>
                    <a:pt x="463" y="2545"/>
                  </a:lnTo>
                  <a:lnTo>
                    <a:pt x="461" y="2543"/>
                  </a:lnTo>
                  <a:lnTo>
                    <a:pt x="461" y="2543"/>
                  </a:lnTo>
                  <a:lnTo>
                    <a:pt x="457" y="2539"/>
                  </a:lnTo>
                  <a:lnTo>
                    <a:pt x="457" y="2537"/>
                  </a:lnTo>
                  <a:lnTo>
                    <a:pt x="453" y="2531"/>
                  </a:lnTo>
                  <a:lnTo>
                    <a:pt x="453" y="2531"/>
                  </a:lnTo>
                  <a:lnTo>
                    <a:pt x="447" y="2525"/>
                  </a:lnTo>
                  <a:lnTo>
                    <a:pt x="443" y="2515"/>
                  </a:lnTo>
                  <a:lnTo>
                    <a:pt x="445" y="2515"/>
                  </a:lnTo>
                  <a:lnTo>
                    <a:pt x="441" y="2509"/>
                  </a:lnTo>
                  <a:lnTo>
                    <a:pt x="441" y="2509"/>
                  </a:lnTo>
                  <a:lnTo>
                    <a:pt x="437" y="2503"/>
                  </a:lnTo>
                  <a:lnTo>
                    <a:pt x="437" y="2501"/>
                  </a:lnTo>
                  <a:lnTo>
                    <a:pt x="433" y="2495"/>
                  </a:lnTo>
                  <a:lnTo>
                    <a:pt x="433" y="2495"/>
                  </a:lnTo>
                  <a:lnTo>
                    <a:pt x="429" y="2489"/>
                  </a:lnTo>
                  <a:lnTo>
                    <a:pt x="429" y="2487"/>
                  </a:lnTo>
                  <a:lnTo>
                    <a:pt x="427" y="2483"/>
                  </a:lnTo>
                  <a:lnTo>
                    <a:pt x="425" y="2483"/>
                  </a:lnTo>
                  <a:lnTo>
                    <a:pt x="421" y="2473"/>
                  </a:lnTo>
                  <a:lnTo>
                    <a:pt x="421" y="2473"/>
                  </a:lnTo>
                  <a:lnTo>
                    <a:pt x="419" y="2469"/>
                  </a:lnTo>
                  <a:lnTo>
                    <a:pt x="419" y="2467"/>
                  </a:lnTo>
                  <a:lnTo>
                    <a:pt x="415" y="2461"/>
                  </a:lnTo>
                  <a:lnTo>
                    <a:pt x="415" y="2461"/>
                  </a:lnTo>
                  <a:lnTo>
                    <a:pt x="411" y="2455"/>
                  </a:lnTo>
                  <a:lnTo>
                    <a:pt x="409" y="2453"/>
                  </a:lnTo>
                  <a:lnTo>
                    <a:pt x="407" y="2447"/>
                  </a:lnTo>
                  <a:lnTo>
                    <a:pt x="409" y="2447"/>
                  </a:lnTo>
                  <a:lnTo>
                    <a:pt x="407" y="2443"/>
                  </a:lnTo>
                  <a:lnTo>
                    <a:pt x="405" y="2443"/>
                  </a:lnTo>
                  <a:lnTo>
                    <a:pt x="403" y="2437"/>
                  </a:lnTo>
                  <a:lnTo>
                    <a:pt x="399" y="2433"/>
                  </a:lnTo>
                  <a:lnTo>
                    <a:pt x="397" y="2427"/>
                  </a:lnTo>
                  <a:lnTo>
                    <a:pt x="399" y="2427"/>
                  </a:lnTo>
                  <a:lnTo>
                    <a:pt x="391" y="2411"/>
                  </a:lnTo>
                  <a:lnTo>
                    <a:pt x="389" y="2411"/>
                  </a:lnTo>
                  <a:lnTo>
                    <a:pt x="387" y="2405"/>
                  </a:lnTo>
                  <a:lnTo>
                    <a:pt x="389" y="2405"/>
                  </a:lnTo>
                  <a:lnTo>
                    <a:pt x="387" y="2403"/>
                  </a:lnTo>
                  <a:lnTo>
                    <a:pt x="387" y="2403"/>
                  </a:lnTo>
                  <a:lnTo>
                    <a:pt x="383" y="2397"/>
                  </a:lnTo>
                  <a:lnTo>
                    <a:pt x="381" y="2395"/>
                  </a:lnTo>
                  <a:lnTo>
                    <a:pt x="379" y="2389"/>
                  </a:lnTo>
                  <a:lnTo>
                    <a:pt x="381" y="2389"/>
                  </a:lnTo>
                  <a:lnTo>
                    <a:pt x="379" y="2387"/>
                  </a:lnTo>
                  <a:lnTo>
                    <a:pt x="379" y="2387"/>
                  </a:lnTo>
                  <a:lnTo>
                    <a:pt x="375" y="2381"/>
                  </a:lnTo>
                  <a:lnTo>
                    <a:pt x="373" y="2379"/>
                  </a:lnTo>
                  <a:lnTo>
                    <a:pt x="367" y="2361"/>
                  </a:lnTo>
                  <a:lnTo>
                    <a:pt x="367" y="2361"/>
                  </a:lnTo>
                  <a:lnTo>
                    <a:pt x="365" y="2357"/>
                  </a:lnTo>
                  <a:lnTo>
                    <a:pt x="363" y="2355"/>
                  </a:lnTo>
                  <a:lnTo>
                    <a:pt x="357" y="2337"/>
                  </a:lnTo>
                  <a:lnTo>
                    <a:pt x="357" y="2337"/>
                  </a:lnTo>
                  <a:lnTo>
                    <a:pt x="355" y="2333"/>
                  </a:lnTo>
                  <a:lnTo>
                    <a:pt x="353" y="2331"/>
                  </a:lnTo>
                  <a:lnTo>
                    <a:pt x="349" y="2319"/>
                  </a:lnTo>
                  <a:lnTo>
                    <a:pt x="349" y="2319"/>
                  </a:lnTo>
                  <a:lnTo>
                    <a:pt x="347" y="2315"/>
                  </a:lnTo>
                  <a:lnTo>
                    <a:pt x="345" y="2313"/>
                  </a:lnTo>
                  <a:lnTo>
                    <a:pt x="343" y="2307"/>
                  </a:lnTo>
                  <a:lnTo>
                    <a:pt x="343" y="2305"/>
                  </a:lnTo>
                  <a:lnTo>
                    <a:pt x="341" y="2299"/>
                  </a:lnTo>
                  <a:lnTo>
                    <a:pt x="341" y="2299"/>
                  </a:lnTo>
                  <a:lnTo>
                    <a:pt x="339" y="2293"/>
                  </a:lnTo>
                  <a:lnTo>
                    <a:pt x="339" y="2293"/>
                  </a:lnTo>
                  <a:lnTo>
                    <a:pt x="337" y="2289"/>
                  </a:lnTo>
                  <a:lnTo>
                    <a:pt x="335" y="2287"/>
                  </a:lnTo>
                  <a:lnTo>
                    <a:pt x="333" y="2281"/>
                  </a:lnTo>
                  <a:lnTo>
                    <a:pt x="333" y="2279"/>
                  </a:lnTo>
                  <a:lnTo>
                    <a:pt x="331" y="2273"/>
                  </a:lnTo>
                  <a:lnTo>
                    <a:pt x="329" y="2269"/>
                  </a:lnTo>
                  <a:lnTo>
                    <a:pt x="327" y="2267"/>
                  </a:lnTo>
                  <a:lnTo>
                    <a:pt x="325" y="2261"/>
                  </a:lnTo>
                  <a:lnTo>
                    <a:pt x="325" y="2259"/>
                  </a:lnTo>
                  <a:lnTo>
                    <a:pt x="323" y="2253"/>
                  </a:lnTo>
                  <a:lnTo>
                    <a:pt x="323" y="2253"/>
                  </a:lnTo>
                  <a:lnTo>
                    <a:pt x="317" y="2238"/>
                  </a:lnTo>
                  <a:lnTo>
                    <a:pt x="315" y="2232"/>
                  </a:lnTo>
                  <a:lnTo>
                    <a:pt x="315" y="2230"/>
                  </a:lnTo>
                  <a:lnTo>
                    <a:pt x="313" y="2224"/>
                  </a:lnTo>
                  <a:lnTo>
                    <a:pt x="311" y="2220"/>
                  </a:lnTo>
                  <a:lnTo>
                    <a:pt x="309" y="2216"/>
                  </a:lnTo>
                  <a:lnTo>
                    <a:pt x="307" y="2210"/>
                  </a:lnTo>
                  <a:lnTo>
                    <a:pt x="307" y="2210"/>
                  </a:lnTo>
                  <a:lnTo>
                    <a:pt x="295" y="2174"/>
                  </a:lnTo>
                  <a:lnTo>
                    <a:pt x="297" y="2174"/>
                  </a:lnTo>
                  <a:lnTo>
                    <a:pt x="293" y="2166"/>
                  </a:lnTo>
                  <a:lnTo>
                    <a:pt x="291" y="2164"/>
                  </a:lnTo>
                  <a:lnTo>
                    <a:pt x="285" y="2142"/>
                  </a:lnTo>
                  <a:lnTo>
                    <a:pt x="285" y="2142"/>
                  </a:lnTo>
                  <a:lnTo>
                    <a:pt x="277" y="2118"/>
                  </a:lnTo>
                  <a:lnTo>
                    <a:pt x="277" y="2116"/>
                  </a:lnTo>
                  <a:lnTo>
                    <a:pt x="275" y="2108"/>
                  </a:lnTo>
                  <a:lnTo>
                    <a:pt x="275" y="2108"/>
                  </a:lnTo>
                  <a:lnTo>
                    <a:pt x="273" y="2102"/>
                  </a:lnTo>
                  <a:lnTo>
                    <a:pt x="271" y="2100"/>
                  </a:lnTo>
                  <a:lnTo>
                    <a:pt x="267" y="2086"/>
                  </a:lnTo>
                  <a:lnTo>
                    <a:pt x="267" y="2086"/>
                  </a:lnTo>
                  <a:lnTo>
                    <a:pt x="260" y="2068"/>
                  </a:lnTo>
                  <a:lnTo>
                    <a:pt x="260" y="2066"/>
                  </a:lnTo>
                  <a:lnTo>
                    <a:pt x="258" y="2058"/>
                  </a:lnTo>
                  <a:lnTo>
                    <a:pt x="256" y="2048"/>
                  </a:lnTo>
                  <a:lnTo>
                    <a:pt x="256" y="2048"/>
                  </a:lnTo>
                  <a:lnTo>
                    <a:pt x="254" y="2042"/>
                  </a:lnTo>
                  <a:lnTo>
                    <a:pt x="252" y="2040"/>
                  </a:lnTo>
                  <a:lnTo>
                    <a:pt x="250" y="2030"/>
                  </a:lnTo>
                  <a:lnTo>
                    <a:pt x="248" y="2024"/>
                  </a:lnTo>
                  <a:lnTo>
                    <a:pt x="248" y="2024"/>
                  </a:lnTo>
                  <a:lnTo>
                    <a:pt x="244" y="2014"/>
                  </a:lnTo>
                  <a:lnTo>
                    <a:pt x="244" y="2012"/>
                  </a:lnTo>
                  <a:lnTo>
                    <a:pt x="242" y="2004"/>
                  </a:lnTo>
                  <a:lnTo>
                    <a:pt x="238" y="1986"/>
                  </a:lnTo>
                  <a:lnTo>
                    <a:pt x="238" y="1986"/>
                  </a:lnTo>
                  <a:lnTo>
                    <a:pt x="234" y="1976"/>
                  </a:lnTo>
                  <a:lnTo>
                    <a:pt x="234" y="1974"/>
                  </a:lnTo>
                  <a:lnTo>
                    <a:pt x="230" y="1954"/>
                  </a:lnTo>
                  <a:lnTo>
                    <a:pt x="230" y="1954"/>
                  </a:lnTo>
                  <a:lnTo>
                    <a:pt x="228" y="1948"/>
                  </a:lnTo>
                  <a:lnTo>
                    <a:pt x="226" y="1946"/>
                  </a:lnTo>
                  <a:lnTo>
                    <a:pt x="224" y="1934"/>
                  </a:lnTo>
                  <a:lnTo>
                    <a:pt x="220" y="1916"/>
                  </a:lnTo>
                  <a:lnTo>
                    <a:pt x="220" y="1916"/>
                  </a:lnTo>
                  <a:lnTo>
                    <a:pt x="216" y="1906"/>
                  </a:lnTo>
                  <a:lnTo>
                    <a:pt x="216" y="1904"/>
                  </a:lnTo>
                  <a:lnTo>
                    <a:pt x="214" y="1894"/>
                  </a:lnTo>
                  <a:lnTo>
                    <a:pt x="212" y="1884"/>
                  </a:lnTo>
                  <a:lnTo>
                    <a:pt x="212" y="1884"/>
                  </a:lnTo>
                  <a:lnTo>
                    <a:pt x="208" y="1874"/>
                  </a:lnTo>
                  <a:lnTo>
                    <a:pt x="208" y="1872"/>
                  </a:lnTo>
                  <a:lnTo>
                    <a:pt x="204" y="1850"/>
                  </a:lnTo>
                  <a:lnTo>
                    <a:pt x="202" y="1840"/>
                  </a:lnTo>
                  <a:lnTo>
                    <a:pt x="194" y="1808"/>
                  </a:lnTo>
                  <a:lnTo>
                    <a:pt x="194" y="1808"/>
                  </a:lnTo>
                  <a:lnTo>
                    <a:pt x="190" y="1796"/>
                  </a:lnTo>
                  <a:lnTo>
                    <a:pt x="190" y="1794"/>
                  </a:lnTo>
                  <a:lnTo>
                    <a:pt x="184" y="1759"/>
                  </a:lnTo>
                  <a:lnTo>
                    <a:pt x="184" y="1759"/>
                  </a:lnTo>
                  <a:lnTo>
                    <a:pt x="180" y="1747"/>
                  </a:lnTo>
                  <a:lnTo>
                    <a:pt x="180" y="1745"/>
                  </a:lnTo>
                  <a:lnTo>
                    <a:pt x="178" y="1731"/>
                  </a:lnTo>
                  <a:lnTo>
                    <a:pt x="174" y="1707"/>
                  </a:lnTo>
                  <a:lnTo>
                    <a:pt x="170" y="1693"/>
                  </a:lnTo>
                  <a:lnTo>
                    <a:pt x="168" y="1679"/>
                  </a:lnTo>
                  <a:lnTo>
                    <a:pt x="166" y="1667"/>
                  </a:lnTo>
                  <a:lnTo>
                    <a:pt x="164" y="1653"/>
                  </a:lnTo>
                  <a:lnTo>
                    <a:pt x="160" y="1639"/>
                  </a:lnTo>
                  <a:lnTo>
                    <a:pt x="154" y="1597"/>
                  </a:lnTo>
                  <a:lnTo>
                    <a:pt x="150" y="1583"/>
                  </a:lnTo>
                  <a:lnTo>
                    <a:pt x="148" y="1567"/>
                  </a:lnTo>
                  <a:lnTo>
                    <a:pt x="146" y="1553"/>
                  </a:lnTo>
                  <a:lnTo>
                    <a:pt x="142" y="1539"/>
                  </a:lnTo>
                  <a:lnTo>
                    <a:pt x="136" y="1491"/>
                  </a:lnTo>
                  <a:lnTo>
                    <a:pt x="132" y="1475"/>
                  </a:lnTo>
                  <a:lnTo>
                    <a:pt x="128" y="1443"/>
                  </a:lnTo>
                  <a:lnTo>
                    <a:pt x="124" y="1427"/>
                  </a:lnTo>
                  <a:lnTo>
                    <a:pt x="120" y="1391"/>
                  </a:lnTo>
                  <a:lnTo>
                    <a:pt x="118" y="1375"/>
                  </a:lnTo>
                  <a:lnTo>
                    <a:pt x="114" y="1357"/>
                  </a:lnTo>
                  <a:lnTo>
                    <a:pt x="112" y="1339"/>
                  </a:lnTo>
                  <a:lnTo>
                    <a:pt x="110" y="1318"/>
                  </a:lnTo>
                  <a:lnTo>
                    <a:pt x="106" y="1300"/>
                  </a:lnTo>
                  <a:lnTo>
                    <a:pt x="104" y="1282"/>
                  </a:lnTo>
                  <a:lnTo>
                    <a:pt x="100" y="1242"/>
                  </a:lnTo>
                  <a:lnTo>
                    <a:pt x="96" y="1222"/>
                  </a:lnTo>
                  <a:lnTo>
                    <a:pt x="94" y="1202"/>
                  </a:lnTo>
                  <a:lnTo>
                    <a:pt x="92" y="1180"/>
                  </a:lnTo>
                  <a:lnTo>
                    <a:pt x="88" y="1158"/>
                  </a:lnTo>
                  <a:lnTo>
                    <a:pt x="86" y="1138"/>
                  </a:lnTo>
                  <a:lnTo>
                    <a:pt x="84" y="1116"/>
                  </a:lnTo>
                  <a:lnTo>
                    <a:pt x="82" y="1092"/>
                  </a:lnTo>
                  <a:lnTo>
                    <a:pt x="78" y="1070"/>
                  </a:lnTo>
                  <a:lnTo>
                    <a:pt x="74" y="1022"/>
                  </a:lnTo>
                  <a:lnTo>
                    <a:pt x="70" y="998"/>
                  </a:lnTo>
                  <a:lnTo>
                    <a:pt x="68" y="974"/>
                  </a:lnTo>
                  <a:lnTo>
                    <a:pt x="64" y="922"/>
                  </a:lnTo>
                  <a:lnTo>
                    <a:pt x="60" y="896"/>
                  </a:lnTo>
                  <a:lnTo>
                    <a:pt x="54" y="811"/>
                  </a:lnTo>
                  <a:lnTo>
                    <a:pt x="50" y="781"/>
                  </a:lnTo>
                  <a:lnTo>
                    <a:pt x="46" y="721"/>
                  </a:lnTo>
                  <a:lnTo>
                    <a:pt x="42" y="691"/>
                  </a:lnTo>
                  <a:lnTo>
                    <a:pt x="42" y="689"/>
                  </a:lnTo>
                  <a:lnTo>
                    <a:pt x="40" y="657"/>
                  </a:lnTo>
                  <a:lnTo>
                    <a:pt x="36" y="591"/>
                  </a:lnTo>
                  <a:lnTo>
                    <a:pt x="36" y="591"/>
                  </a:lnTo>
                  <a:lnTo>
                    <a:pt x="32" y="557"/>
                  </a:lnTo>
                  <a:lnTo>
                    <a:pt x="32" y="555"/>
                  </a:lnTo>
                  <a:lnTo>
                    <a:pt x="30" y="519"/>
                  </a:lnTo>
                  <a:lnTo>
                    <a:pt x="28" y="483"/>
                  </a:lnTo>
                  <a:lnTo>
                    <a:pt x="28" y="483"/>
                  </a:lnTo>
                  <a:lnTo>
                    <a:pt x="24" y="447"/>
                  </a:lnTo>
                  <a:lnTo>
                    <a:pt x="24" y="445"/>
                  </a:lnTo>
                  <a:lnTo>
                    <a:pt x="20" y="364"/>
                  </a:lnTo>
                  <a:lnTo>
                    <a:pt x="18" y="324"/>
                  </a:lnTo>
                  <a:lnTo>
                    <a:pt x="18" y="324"/>
                  </a:lnTo>
                  <a:lnTo>
                    <a:pt x="14" y="282"/>
                  </a:lnTo>
                  <a:lnTo>
                    <a:pt x="14" y="280"/>
                  </a:lnTo>
                  <a:lnTo>
                    <a:pt x="12" y="236"/>
                  </a:lnTo>
                  <a:lnTo>
                    <a:pt x="10" y="192"/>
                  </a:lnTo>
                  <a:lnTo>
                    <a:pt x="10" y="192"/>
                  </a:lnTo>
                  <a:lnTo>
                    <a:pt x="6" y="144"/>
                  </a:lnTo>
                  <a:lnTo>
                    <a:pt x="6" y="142"/>
                  </a:lnTo>
                  <a:lnTo>
                    <a:pt x="2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65" name="Freeform 126"/>
            <p:cNvSpPr>
              <a:spLocks/>
            </p:cNvSpPr>
            <p:nvPr/>
          </p:nvSpPr>
          <p:spPr bwMode="auto">
            <a:xfrm>
              <a:off x="6065838" y="5991226"/>
              <a:ext cx="1212850" cy="85725"/>
            </a:xfrm>
            <a:custGeom>
              <a:avLst/>
              <a:gdLst>
                <a:gd name="T0" fmla="*/ 764 w 764"/>
                <a:gd name="T1" fmla="*/ 0 h 54"/>
                <a:gd name="T2" fmla="*/ 754 w 764"/>
                <a:gd name="T3" fmla="*/ 18 h 54"/>
                <a:gd name="T4" fmla="*/ 752 w 764"/>
                <a:gd name="T5" fmla="*/ 18 h 54"/>
                <a:gd name="T6" fmla="*/ 710 w 764"/>
                <a:gd name="T7" fmla="*/ 20 h 54"/>
                <a:gd name="T8" fmla="*/ 708 w 764"/>
                <a:gd name="T9" fmla="*/ 20 h 54"/>
                <a:gd name="T10" fmla="*/ 663 w 764"/>
                <a:gd name="T11" fmla="*/ 22 h 54"/>
                <a:gd name="T12" fmla="*/ 661 w 764"/>
                <a:gd name="T13" fmla="*/ 22 h 54"/>
                <a:gd name="T14" fmla="*/ 617 w 764"/>
                <a:gd name="T15" fmla="*/ 24 h 54"/>
                <a:gd name="T16" fmla="*/ 615 w 764"/>
                <a:gd name="T17" fmla="*/ 24 h 54"/>
                <a:gd name="T18" fmla="*/ 573 w 764"/>
                <a:gd name="T19" fmla="*/ 26 h 54"/>
                <a:gd name="T20" fmla="*/ 571 w 764"/>
                <a:gd name="T21" fmla="*/ 26 h 54"/>
                <a:gd name="T22" fmla="*/ 527 w 764"/>
                <a:gd name="T23" fmla="*/ 28 h 54"/>
                <a:gd name="T24" fmla="*/ 481 w 764"/>
                <a:gd name="T25" fmla="*/ 30 h 54"/>
                <a:gd name="T26" fmla="*/ 437 w 764"/>
                <a:gd name="T27" fmla="*/ 32 h 54"/>
                <a:gd name="T28" fmla="*/ 397 w 764"/>
                <a:gd name="T29" fmla="*/ 34 h 54"/>
                <a:gd name="T30" fmla="*/ 395 w 764"/>
                <a:gd name="T31" fmla="*/ 34 h 54"/>
                <a:gd name="T32" fmla="*/ 353 w 764"/>
                <a:gd name="T33" fmla="*/ 36 h 54"/>
                <a:gd name="T34" fmla="*/ 351 w 764"/>
                <a:gd name="T35" fmla="*/ 36 h 54"/>
                <a:gd name="T36" fmla="*/ 309 w 764"/>
                <a:gd name="T37" fmla="*/ 38 h 54"/>
                <a:gd name="T38" fmla="*/ 307 w 764"/>
                <a:gd name="T39" fmla="*/ 38 h 54"/>
                <a:gd name="T40" fmla="*/ 269 w 764"/>
                <a:gd name="T41" fmla="*/ 40 h 54"/>
                <a:gd name="T42" fmla="*/ 267 w 764"/>
                <a:gd name="T43" fmla="*/ 40 h 54"/>
                <a:gd name="T44" fmla="*/ 225 w 764"/>
                <a:gd name="T45" fmla="*/ 42 h 54"/>
                <a:gd name="T46" fmla="*/ 223 w 764"/>
                <a:gd name="T47" fmla="*/ 42 h 54"/>
                <a:gd name="T48" fmla="*/ 178 w 764"/>
                <a:gd name="T49" fmla="*/ 44 h 54"/>
                <a:gd name="T50" fmla="*/ 140 w 764"/>
                <a:gd name="T51" fmla="*/ 46 h 54"/>
                <a:gd name="T52" fmla="*/ 138 w 764"/>
                <a:gd name="T53" fmla="*/ 46 h 54"/>
                <a:gd name="T54" fmla="*/ 96 w 764"/>
                <a:gd name="T55" fmla="*/ 48 h 54"/>
                <a:gd name="T56" fmla="*/ 52 w 764"/>
                <a:gd name="T57" fmla="*/ 50 h 54"/>
                <a:gd name="T58" fmla="*/ 14 w 764"/>
                <a:gd name="T59" fmla="*/ 52 h 54"/>
                <a:gd name="T60" fmla="*/ 12 w 764"/>
                <a:gd name="T61" fmla="*/ 52 h 54"/>
                <a:gd name="T62" fmla="*/ 0 w 764"/>
                <a:gd name="T63" fmla="*/ 54 h 54"/>
                <a:gd name="T64" fmla="*/ 8 w 764"/>
                <a:gd name="T65" fmla="*/ 36 h 54"/>
                <a:gd name="T66" fmla="*/ 52 w 764"/>
                <a:gd name="T67" fmla="*/ 34 h 54"/>
                <a:gd name="T68" fmla="*/ 96 w 764"/>
                <a:gd name="T69" fmla="*/ 32 h 54"/>
                <a:gd name="T70" fmla="*/ 134 w 764"/>
                <a:gd name="T71" fmla="*/ 30 h 54"/>
                <a:gd name="T72" fmla="*/ 178 w 764"/>
                <a:gd name="T73" fmla="*/ 28 h 54"/>
                <a:gd name="T74" fmla="*/ 219 w 764"/>
                <a:gd name="T75" fmla="*/ 26 h 54"/>
                <a:gd name="T76" fmla="*/ 263 w 764"/>
                <a:gd name="T77" fmla="*/ 24 h 54"/>
                <a:gd name="T78" fmla="*/ 303 w 764"/>
                <a:gd name="T79" fmla="*/ 22 h 54"/>
                <a:gd name="T80" fmla="*/ 347 w 764"/>
                <a:gd name="T81" fmla="*/ 20 h 54"/>
                <a:gd name="T82" fmla="*/ 391 w 764"/>
                <a:gd name="T83" fmla="*/ 18 h 54"/>
                <a:gd name="T84" fmla="*/ 437 w 764"/>
                <a:gd name="T85" fmla="*/ 16 h 54"/>
                <a:gd name="T86" fmla="*/ 481 w 764"/>
                <a:gd name="T87" fmla="*/ 14 h 54"/>
                <a:gd name="T88" fmla="*/ 527 w 764"/>
                <a:gd name="T89" fmla="*/ 12 h 54"/>
                <a:gd name="T90" fmla="*/ 567 w 764"/>
                <a:gd name="T91" fmla="*/ 10 h 54"/>
                <a:gd name="T92" fmla="*/ 611 w 764"/>
                <a:gd name="T93" fmla="*/ 8 h 54"/>
                <a:gd name="T94" fmla="*/ 657 w 764"/>
                <a:gd name="T95" fmla="*/ 6 h 54"/>
                <a:gd name="T96" fmla="*/ 704 w 764"/>
                <a:gd name="T97" fmla="*/ 4 h 54"/>
                <a:gd name="T98" fmla="*/ 748 w 764"/>
                <a:gd name="T99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4" h="54">
                  <a:moveTo>
                    <a:pt x="754" y="0"/>
                  </a:moveTo>
                  <a:lnTo>
                    <a:pt x="764" y="0"/>
                  </a:lnTo>
                  <a:lnTo>
                    <a:pt x="764" y="18"/>
                  </a:lnTo>
                  <a:lnTo>
                    <a:pt x="754" y="18"/>
                  </a:lnTo>
                  <a:lnTo>
                    <a:pt x="754" y="18"/>
                  </a:lnTo>
                  <a:lnTo>
                    <a:pt x="752" y="18"/>
                  </a:lnTo>
                  <a:lnTo>
                    <a:pt x="752" y="20"/>
                  </a:lnTo>
                  <a:lnTo>
                    <a:pt x="710" y="20"/>
                  </a:lnTo>
                  <a:lnTo>
                    <a:pt x="710" y="20"/>
                  </a:lnTo>
                  <a:lnTo>
                    <a:pt x="708" y="20"/>
                  </a:lnTo>
                  <a:lnTo>
                    <a:pt x="708" y="22"/>
                  </a:lnTo>
                  <a:lnTo>
                    <a:pt x="663" y="22"/>
                  </a:lnTo>
                  <a:lnTo>
                    <a:pt x="663" y="22"/>
                  </a:lnTo>
                  <a:lnTo>
                    <a:pt x="661" y="22"/>
                  </a:lnTo>
                  <a:lnTo>
                    <a:pt x="661" y="24"/>
                  </a:lnTo>
                  <a:lnTo>
                    <a:pt x="617" y="24"/>
                  </a:lnTo>
                  <a:lnTo>
                    <a:pt x="617" y="24"/>
                  </a:lnTo>
                  <a:lnTo>
                    <a:pt x="615" y="24"/>
                  </a:lnTo>
                  <a:lnTo>
                    <a:pt x="615" y="26"/>
                  </a:lnTo>
                  <a:lnTo>
                    <a:pt x="573" y="26"/>
                  </a:lnTo>
                  <a:lnTo>
                    <a:pt x="573" y="26"/>
                  </a:lnTo>
                  <a:lnTo>
                    <a:pt x="571" y="26"/>
                  </a:lnTo>
                  <a:lnTo>
                    <a:pt x="571" y="28"/>
                  </a:lnTo>
                  <a:lnTo>
                    <a:pt x="527" y="28"/>
                  </a:lnTo>
                  <a:lnTo>
                    <a:pt x="527" y="30"/>
                  </a:lnTo>
                  <a:lnTo>
                    <a:pt x="481" y="30"/>
                  </a:lnTo>
                  <a:lnTo>
                    <a:pt x="481" y="32"/>
                  </a:lnTo>
                  <a:lnTo>
                    <a:pt x="437" y="32"/>
                  </a:lnTo>
                  <a:lnTo>
                    <a:pt x="437" y="34"/>
                  </a:lnTo>
                  <a:lnTo>
                    <a:pt x="397" y="34"/>
                  </a:lnTo>
                  <a:lnTo>
                    <a:pt x="397" y="34"/>
                  </a:lnTo>
                  <a:lnTo>
                    <a:pt x="395" y="34"/>
                  </a:lnTo>
                  <a:lnTo>
                    <a:pt x="395" y="36"/>
                  </a:lnTo>
                  <a:lnTo>
                    <a:pt x="353" y="36"/>
                  </a:lnTo>
                  <a:lnTo>
                    <a:pt x="353" y="36"/>
                  </a:lnTo>
                  <a:lnTo>
                    <a:pt x="351" y="36"/>
                  </a:lnTo>
                  <a:lnTo>
                    <a:pt x="351" y="38"/>
                  </a:lnTo>
                  <a:lnTo>
                    <a:pt x="309" y="38"/>
                  </a:lnTo>
                  <a:lnTo>
                    <a:pt x="309" y="38"/>
                  </a:lnTo>
                  <a:lnTo>
                    <a:pt x="307" y="38"/>
                  </a:lnTo>
                  <a:lnTo>
                    <a:pt x="307" y="40"/>
                  </a:lnTo>
                  <a:lnTo>
                    <a:pt x="269" y="40"/>
                  </a:lnTo>
                  <a:lnTo>
                    <a:pt x="269" y="40"/>
                  </a:lnTo>
                  <a:lnTo>
                    <a:pt x="267" y="40"/>
                  </a:lnTo>
                  <a:lnTo>
                    <a:pt x="267" y="42"/>
                  </a:lnTo>
                  <a:lnTo>
                    <a:pt x="225" y="42"/>
                  </a:lnTo>
                  <a:lnTo>
                    <a:pt x="225" y="42"/>
                  </a:lnTo>
                  <a:lnTo>
                    <a:pt x="223" y="42"/>
                  </a:lnTo>
                  <a:lnTo>
                    <a:pt x="223" y="44"/>
                  </a:lnTo>
                  <a:lnTo>
                    <a:pt x="178" y="44"/>
                  </a:lnTo>
                  <a:lnTo>
                    <a:pt x="178" y="46"/>
                  </a:lnTo>
                  <a:lnTo>
                    <a:pt x="140" y="46"/>
                  </a:lnTo>
                  <a:lnTo>
                    <a:pt x="140" y="46"/>
                  </a:lnTo>
                  <a:lnTo>
                    <a:pt x="138" y="46"/>
                  </a:lnTo>
                  <a:lnTo>
                    <a:pt x="138" y="48"/>
                  </a:lnTo>
                  <a:lnTo>
                    <a:pt x="96" y="48"/>
                  </a:lnTo>
                  <a:lnTo>
                    <a:pt x="96" y="50"/>
                  </a:lnTo>
                  <a:lnTo>
                    <a:pt x="52" y="50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2"/>
                  </a:lnTo>
                  <a:lnTo>
                    <a:pt x="12" y="54"/>
                  </a:lnTo>
                  <a:lnTo>
                    <a:pt x="0" y="54"/>
                  </a:lnTo>
                  <a:lnTo>
                    <a:pt x="0" y="36"/>
                  </a:lnTo>
                  <a:lnTo>
                    <a:pt x="8" y="36"/>
                  </a:lnTo>
                  <a:lnTo>
                    <a:pt x="14" y="34"/>
                  </a:lnTo>
                  <a:lnTo>
                    <a:pt x="52" y="34"/>
                  </a:lnTo>
                  <a:lnTo>
                    <a:pt x="56" y="32"/>
                  </a:lnTo>
                  <a:lnTo>
                    <a:pt x="96" y="32"/>
                  </a:lnTo>
                  <a:lnTo>
                    <a:pt x="100" y="30"/>
                  </a:lnTo>
                  <a:lnTo>
                    <a:pt x="134" y="30"/>
                  </a:lnTo>
                  <a:lnTo>
                    <a:pt x="140" y="28"/>
                  </a:lnTo>
                  <a:lnTo>
                    <a:pt x="178" y="28"/>
                  </a:lnTo>
                  <a:lnTo>
                    <a:pt x="182" y="26"/>
                  </a:lnTo>
                  <a:lnTo>
                    <a:pt x="219" y="26"/>
                  </a:lnTo>
                  <a:lnTo>
                    <a:pt x="225" y="24"/>
                  </a:lnTo>
                  <a:lnTo>
                    <a:pt x="263" y="24"/>
                  </a:lnTo>
                  <a:lnTo>
                    <a:pt x="269" y="22"/>
                  </a:lnTo>
                  <a:lnTo>
                    <a:pt x="303" y="22"/>
                  </a:lnTo>
                  <a:lnTo>
                    <a:pt x="309" y="20"/>
                  </a:lnTo>
                  <a:lnTo>
                    <a:pt x="347" y="20"/>
                  </a:lnTo>
                  <a:lnTo>
                    <a:pt x="353" y="18"/>
                  </a:lnTo>
                  <a:lnTo>
                    <a:pt x="391" y="18"/>
                  </a:lnTo>
                  <a:lnTo>
                    <a:pt x="397" y="16"/>
                  </a:lnTo>
                  <a:lnTo>
                    <a:pt x="437" y="16"/>
                  </a:lnTo>
                  <a:lnTo>
                    <a:pt x="441" y="14"/>
                  </a:lnTo>
                  <a:lnTo>
                    <a:pt x="481" y="14"/>
                  </a:lnTo>
                  <a:lnTo>
                    <a:pt x="485" y="12"/>
                  </a:lnTo>
                  <a:lnTo>
                    <a:pt x="527" y="12"/>
                  </a:lnTo>
                  <a:lnTo>
                    <a:pt x="531" y="10"/>
                  </a:lnTo>
                  <a:lnTo>
                    <a:pt x="567" y="10"/>
                  </a:lnTo>
                  <a:lnTo>
                    <a:pt x="573" y="8"/>
                  </a:lnTo>
                  <a:lnTo>
                    <a:pt x="611" y="8"/>
                  </a:lnTo>
                  <a:lnTo>
                    <a:pt x="617" y="6"/>
                  </a:lnTo>
                  <a:lnTo>
                    <a:pt x="657" y="6"/>
                  </a:lnTo>
                  <a:lnTo>
                    <a:pt x="663" y="4"/>
                  </a:lnTo>
                  <a:lnTo>
                    <a:pt x="704" y="4"/>
                  </a:lnTo>
                  <a:lnTo>
                    <a:pt x="710" y="2"/>
                  </a:lnTo>
                  <a:lnTo>
                    <a:pt x="748" y="2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FF3300"/>
            </a:solidFill>
            <a:ln w="0">
              <a:solidFill>
                <a:srgbClr val="FF33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66" name="Freeform 127"/>
            <p:cNvSpPr>
              <a:spLocks/>
            </p:cNvSpPr>
            <p:nvPr/>
          </p:nvSpPr>
          <p:spPr bwMode="auto">
            <a:xfrm>
              <a:off x="4846638" y="6048376"/>
              <a:ext cx="1219200" cy="88900"/>
            </a:xfrm>
            <a:custGeom>
              <a:avLst/>
              <a:gdLst>
                <a:gd name="T0" fmla="*/ 768 w 768"/>
                <a:gd name="T1" fmla="*/ 0 h 56"/>
                <a:gd name="T2" fmla="*/ 742 w 768"/>
                <a:gd name="T3" fmla="*/ 18 h 56"/>
                <a:gd name="T4" fmla="*/ 740 w 768"/>
                <a:gd name="T5" fmla="*/ 18 h 56"/>
                <a:gd name="T6" fmla="*/ 700 w 768"/>
                <a:gd name="T7" fmla="*/ 20 h 56"/>
                <a:gd name="T8" fmla="*/ 698 w 768"/>
                <a:gd name="T9" fmla="*/ 20 h 56"/>
                <a:gd name="T10" fmla="*/ 660 w 768"/>
                <a:gd name="T11" fmla="*/ 22 h 56"/>
                <a:gd name="T12" fmla="*/ 658 w 768"/>
                <a:gd name="T13" fmla="*/ 22 h 56"/>
                <a:gd name="T14" fmla="*/ 618 w 768"/>
                <a:gd name="T15" fmla="*/ 24 h 56"/>
                <a:gd name="T16" fmla="*/ 616 w 768"/>
                <a:gd name="T17" fmla="*/ 24 h 56"/>
                <a:gd name="T18" fmla="*/ 578 w 768"/>
                <a:gd name="T19" fmla="*/ 26 h 56"/>
                <a:gd name="T20" fmla="*/ 576 w 768"/>
                <a:gd name="T21" fmla="*/ 26 h 56"/>
                <a:gd name="T22" fmla="*/ 536 w 768"/>
                <a:gd name="T23" fmla="*/ 28 h 56"/>
                <a:gd name="T24" fmla="*/ 497 w 768"/>
                <a:gd name="T25" fmla="*/ 30 h 56"/>
                <a:gd name="T26" fmla="*/ 495 w 768"/>
                <a:gd name="T27" fmla="*/ 30 h 56"/>
                <a:gd name="T28" fmla="*/ 457 w 768"/>
                <a:gd name="T29" fmla="*/ 32 h 56"/>
                <a:gd name="T30" fmla="*/ 455 w 768"/>
                <a:gd name="T31" fmla="*/ 32 h 56"/>
                <a:gd name="T32" fmla="*/ 415 w 768"/>
                <a:gd name="T33" fmla="*/ 34 h 56"/>
                <a:gd name="T34" fmla="*/ 379 w 768"/>
                <a:gd name="T35" fmla="*/ 36 h 56"/>
                <a:gd name="T36" fmla="*/ 377 w 768"/>
                <a:gd name="T37" fmla="*/ 36 h 56"/>
                <a:gd name="T38" fmla="*/ 339 w 768"/>
                <a:gd name="T39" fmla="*/ 38 h 56"/>
                <a:gd name="T40" fmla="*/ 337 w 768"/>
                <a:gd name="T41" fmla="*/ 38 h 56"/>
                <a:gd name="T42" fmla="*/ 297 w 768"/>
                <a:gd name="T43" fmla="*/ 40 h 56"/>
                <a:gd name="T44" fmla="*/ 259 w 768"/>
                <a:gd name="T45" fmla="*/ 42 h 56"/>
                <a:gd name="T46" fmla="*/ 221 w 768"/>
                <a:gd name="T47" fmla="*/ 44 h 56"/>
                <a:gd name="T48" fmla="*/ 185 w 768"/>
                <a:gd name="T49" fmla="*/ 46 h 56"/>
                <a:gd name="T50" fmla="*/ 183 w 768"/>
                <a:gd name="T51" fmla="*/ 46 h 56"/>
                <a:gd name="T52" fmla="*/ 147 w 768"/>
                <a:gd name="T53" fmla="*/ 48 h 56"/>
                <a:gd name="T54" fmla="*/ 145 w 768"/>
                <a:gd name="T55" fmla="*/ 48 h 56"/>
                <a:gd name="T56" fmla="*/ 109 w 768"/>
                <a:gd name="T57" fmla="*/ 50 h 56"/>
                <a:gd name="T58" fmla="*/ 107 w 768"/>
                <a:gd name="T59" fmla="*/ 50 h 56"/>
                <a:gd name="T60" fmla="*/ 73 w 768"/>
                <a:gd name="T61" fmla="*/ 52 h 56"/>
                <a:gd name="T62" fmla="*/ 71 w 768"/>
                <a:gd name="T63" fmla="*/ 52 h 56"/>
                <a:gd name="T64" fmla="*/ 30 w 768"/>
                <a:gd name="T65" fmla="*/ 54 h 56"/>
                <a:gd name="T66" fmla="*/ 0 w 768"/>
                <a:gd name="T67" fmla="*/ 56 h 56"/>
                <a:gd name="T68" fmla="*/ 30 w 768"/>
                <a:gd name="T69" fmla="*/ 38 h 56"/>
                <a:gd name="T70" fmla="*/ 67 w 768"/>
                <a:gd name="T71" fmla="*/ 36 h 56"/>
                <a:gd name="T72" fmla="*/ 103 w 768"/>
                <a:gd name="T73" fmla="*/ 34 h 56"/>
                <a:gd name="T74" fmla="*/ 141 w 768"/>
                <a:gd name="T75" fmla="*/ 32 h 56"/>
                <a:gd name="T76" fmla="*/ 179 w 768"/>
                <a:gd name="T77" fmla="*/ 30 h 56"/>
                <a:gd name="T78" fmla="*/ 221 w 768"/>
                <a:gd name="T79" fmla="*/ 28 h 56"/>
                <a:gd name="T80" fmla="*/ 259 w 768"/>
                <a:gd name="T81" fmla="*/ 26 h 56"/>
                <a:gd name="T82" fmla="*/ 297 w 768"/>
                <a:gd name="T83" fmla="*/ 24 h 56"/>
                <a:gd name="T84" fmla="*/ 333 w 768"/>
                <a:gd name="T85" fmla="*/ 22 h 56"/>
                <a:gd name="T86" fmla="*/ 373 w 768"/>
                <a:gd name="T87" fmla="*/ 20 h 56"/>
                <a:gd name="T88" fmla="*/ 415 w 768"/>
                <a:gd name="T89" fmla="*/ 18 h 56"/>
                <a:gd name="T90" fmla="*/ 451 w 768"/>
                <a:gd name="T91" fmla="*/ 16 h 56"/>
                <a:gd name="T92" fmla="*/ 491 w 768"/>
                <a:gd name="T93" fmla="*/ 14 h 56"/>
                <a:gd name="T94" fmla="*/ 536 w 768"/>
                <a:gd name="T95" fmla="*/ 12 h 56"/>
                <a:gd name="T96" fmla="*/ 572 w 768"/>
                <a:gd name="T97" fmla="*/ 10 h 56"/>
                <a:gd name="T98" fmla="*/ 612 w 768"/>
                <a:gd name="T99" fmla="*/ 8 h 56"/>
                <a:gd name="T100" fmla="*/ 654 w 768"/>
                <a:gd name="T101" fmla="*/ 6 h 56"/>
                <a:gd name="T102" fmla="*/ 694 w 768"/>
                <a:gd name="T103" fmla="*/ 4 h 56"/>
                <a:gd name="T104" fmla="*/ 736 w 768"/>
                <a:gd name="T105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8" h="56">
                  <a:moveTo>
                    <a:pt x="742" y="0"/>
                  </a:moveTo>
                  <a:lnTo>
                    <a:pt x="768" y="0"/>
                  </a:lnTo>
                  <a:lnTo>
                    <a:pt x="768" y="18"/>
                  </a:lnTo>
                  <a:lnTo>
                    <a:pt x="742" y="18"/>
                  </a:lnTo>
                  <a:lnTo>
                    <a:pt x="742" y="18"/>
                  </a:lnTo>
                  <a:lnTo>
                    <a:pt x="740" y="18"/>
                  </a:lnTo>
                  <a:lnTo>
                    <a:pt x="740" y="20"/>
                  </a:lnTo>
                  <a:lnTo>
                    <a:pt x="700" y="20"/>
                  </a:lnTo>
                  <a:lnTo>
                    <a:pt x="700" y="20"/>
                  </a:lnTo>
                  <a:lnTo>
                    <a:pt x="698" y="20"/>
                  </a:lnTo>
                  <a:lnTo>
                    <a:pt x="698" y="22"/>
                  </a:lnTo>
                  <a:lnTo>
                    <a:pt x="660" y="22"/>
                  </a:lnTo>
                  <a:lnTo>
                    <a:pt x="660" y="22"/>
                  </a:lnTo>
                  <a:lnTo>
                    <a:pt x="658" y="22"/>
                  </a:lnTo>
                  <a:lnTo>
                    <a:pt x="658" y="24"/>
                  </a:lnTo>
                  <a:lnTo>
                    <a:pt x="618" y="24"/>
                  </a:lnTo>
                  <a:lnTo>
                    <a:pt x="618" y="24"/>
                  </a:lnTo>
                  <a:lnTo>
                    <a:pt x="616" y="24"/>
                  </a:lnTo>
                  <a:lnTo>
                    <a:pt x="616" y="26"/>
                  </a:lnTo>
                  <a:lnTo>
                    <a:pt x="578" y="26"/>
                  </a:lnTo>
                  <a:lnTo>
                    <a:pt x="578" y="26"/>
                  </a:lnTo>
                  <a:lnTo>
                    <a:pt x="576" y="26"/>
                  </a:lnTo>
                  <a:lnTo>
                    <a:pt x="576" y="28"/>
                  </a:lnTo>
                  <a:lnTo>
                    <a:pt x="536" y="28"/>
                  </a:lnTo>
                  <a:lnTo>
                    <a:pt x="536" y="30"/>
                  </a:lnTo>
                  <a:lnTo>
                    <a:pt x="497" y="30"/>
                  </a:lnTo>
                  <a:lnTo>
                    <a:pt x="497" y="30"/>
                  </a:lnTo>
                  <a:lnTo>
                    <a:pt x="495" y="30"/>
                  </a:lnTo>
                  <a:lnTo>
                    <a:pt x="495" y="32"/>
                  </a:lnTo>
                  <a:lnTo>
                    <a:pt x="457" y="32"/>
                  </a:lnTo>
                  <a:lnTo>
                    <a:pt x="457" y="32"/>
                  </a:lnTo>
                  <a:lnTo>
                    <a:pt x="455" y="32"/>
                  </a:lnTo>
                  <a:lnTo>
                    <a:pt x="455" y="34"/>
                  </a:lnTo>
                  <a:lnTo>
                    <a:pt x="415" y="34"/>
                  </a:lnTo>
                  <a:lnTo>
                    <a:pt x="415" y="36"/>
                  </a:lnTo>
                  <a:lnTo>
                    <a:pt x="379" y="36"/>
                  </a:lnTo>
                  <a:lnTo>
                    <a:pt x="379" y="36"/>
                  </a:lnTo>
                  <a:lnTo>
                    <a:pt x="377" y="36"/>
                  </a:lnTo>
                  <a:lnTo>
                    <a:pt x="377" y="38"/>
                  </a:lnTo>
                  <a:lnTo>
                    <a:pt x="339" y="38"/>
                  </a:lnTo>
                  <a:lnTo>
                    <a:pt x="339" y="38"/>
                  </a:lnTo>
                  <a:lnTo>
                    <a:pt x="337" y="38"/>
                  </a:lnTo>
                  <a:lnTo>
                    <a:pt x="337" y="40"/>
                  </a:lnTo>
                  <a:lnTo>
                    <a:pt x="297" y="40"/>
                  </a:lnTo>
                  <a:lnTo>
                    <a:pt x="297" y="42"/>
                  </a:lnTo>
                  <a:lnTo>
                    <a:pt x="259" y="42"/>
                  </a:lnTo>
                  <a:lnTo>
                    <a:pt x="259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185" y="46"/>
                  </a:lnTo>
                  <a:lnTo>
                    <a:pt x="185" y="46"/>
                  </a:lnTo>
                  <a:lnTo>
                    <a:pt x="183" y="46"/>
                  </a:lnTo>
                  <a:lnTo>
                    <a:pt x="183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5" y="48"/>
                  </a:lnTo>
                  <a:lnTo>
                    <a:pt x="145" y="50"/>
                  </a:lnTo>
                  <a:lnTo>
                    <a:pt x="109" y="50"/>
                  </a:lnTo>
                  <a:lnTo>
                    <a:pt x="109" y="50"/>
                  </a:lnTo>
                  <a:lnTo>
                    <a:pt x="107" y="50"/>
                  </a:lnTo>
                  <a:lnTo>
                    <a:pt x="107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1" y="52"/>
                  </a:lnTo>
                  <a:lnTo>
                    <a:pt x="71" y="54"/>
                  </a:lnTo>
                  <a:lnTo>
                    <a:pt x="30" y="54"/>
                  </a:lnTo>
                  <a:lnTo>
                    <a:pt x="30" y="56"/>
                  </a:lnTo>
                  <a:lnTo>
                    <a:pt x="0" y="56"/>
                  </a:lnTo>
                  <a:lnTo>
                    <a:pt x="0" y="38"/>
                  </a:lnTo>
                  <a:lnTo>
                    <a:pt x="30" y="38"/>
                  </a:lnTo>
                  <a:lnTo>
                    <a:pt x="35" y="36"/>
                  </a:lnTo>
                  <a:lnTo>
                    <a:pt x="67" y="36"/>
                  </a:lnTo>
                  <a:lnTo>
                    <a:pt x="73" y="34"/>
                  </a:lnTo>
                  <a:lnTo>
                    <a:pt x="103" y="34"/>
                  </a:lnTo>
                  <a:lnTo>
                    <a:pt x="109" y="32"/>
                  </a:lnTo>
                  <a:lnTo>
                    <a:pt x="141" y="32"/>
                  </a:lnTo>
                  <a:lnTo>
                    <a:pt x="147" y="30"/>
                  </a:lnTo>
                  <a:lnTo>
                    <a:pt x="179" y="30"/>
                  </a:lnTo>
                  <a:lnTo>
                    <a:pt x="185" y="28"/>
                  </a:lnTo>
                  <a:lnTo>
                    <a:pt x="221" y="28"/>
                  </a:lnTo>
                  <a:lnTo>
                    <a:pt x="225" y="26"/>
                  </a:lnTo>
                  <a:lnTo>
                    <a:pt x="259" y="26"/>
                  </a:lnTo>
                  <a:lnTo>
                    <a:pt x="263" y="24"/>
                  </a:lnTo>
                  <a:lnTo>
                    <a:pt x="297" y="24"/>
                  </a:lnTo>
                  <a:lnTo>
                    <a:pt x="301" y="22"/>
                  </a:lnTo>
                  <a:lnTo>
                    <a:pt x="333" y="22"/>
                  </a:lnTo>
                  <a:lnTo>
                    <a:pt x="339" y="20"/>
                  </a:lnTo>
                  <a:lnTo>
                    <a:pt x="373" y="20"/>
                  </a:lnTo>
                  <a:lnTo>
                    <a:pt x="379" y="18"/>
                  </a:lnTo>
                  <a:lnTo>
                    <a:pt x="415" y="18"/>
                  </a:lnTo>
                  <a:lnTo>
                    <a:pt x="419" y="16"/>
                  </a:lnTo>
                  <a:lnTo>
                    <a:pt x="451" y="16"/>
                  </a:lnTo>
                  <a:lnTo>
                    <a:pt x="457" y="14"/>
                  </a:lnTo>
                  <a:lnTo>
                    <a:pt x="491" y="14"/>
                  </a:lnTo>
                  <a:lnTo>
                    <a:pt x="497" y="12"/>
                  </a:lnTo>
                  <a:lnTo>
                    <a:pt x="536" y="12"/>
                  </a:lnTo>
                  <a:lnTo>
                    <a:pt x="540" y="10"/>
                  </a:lnTo>
                  <a:lnTo>
                    <a:pt x="572" y="10"/>
                  </a:lnTo>
                  <a:lnTo>
                    <a:pt x="578" y="8"/>
                  </a:lnTo>
                  <a:lnTo>
                    <a:pt x="612" y="8"/>
                  </a:lnTo>
                  <a:lnTo>
                    <a:pt x="618" y="6"/>
                  </a:lnTo>
                  <a:lnTo>
                    <a:pt x="654" y="6"/>
                  </a:lnTo>
                  <a:lnTo>
                    <a:pt x="660" y="4"/>
                  </a:lnTo>
                  <a:lnTo>
                    <a:pt x="694" y="4"/>
                  </a:lnTo>
                  <a:lnTo>
                    <a:pt x="700" y="2"/>
                  </a:lnTo>
                  <a:lnTo>
                    <a:pt x="736" y="2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rgbClr val="FF3300"/>
            </a:solidFill>
            <a:ln w="0">
              <a:solidFill>
                <a:srgbClr val="FF33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67" name="Freeform 128"/>
            <p:cNvSpPr>
              <a:spLocks/>
            </p:cNvSpPr>
            <p:nvPr/>
          </p:nvSpPr>
          <p:spPr bwMode="auto">
            <a:xfrm>
              <a:off x="3632200" y="6108701"/>
              <a:ext cx="1214438" cy="98425"/>
            </a:xfrm>
            <a:custGeom>
              <a:avLst/>
              <a:gdLst>
                <a:gd name="T0" fmla="*/ 765 w 765"/>
                <a:gd name="T1" fmla="*/ 0 h 62"/>
                <a:gd name="T2" fmla="*/ 759 w 765"/>
                <a:gd name="T3" fmla="*/ 18 h 62"/>
                <a:gd name="T4" fmla="*/ 757 w 765"/>
                <a:gd name="T5" fmla="*/ 18 h 62"/>
                <a:gd name="T6" fmla="*/ 721 w 765"/>
                <a:gd name="T7" fmla="*/ 20 h 62"/>
                <a:gd name="T8" fmla="*/ 683 w 765"/>
                <a:gd name="T9" fmla="*/ 22 h 62"/>
                <a:gd name="T10" fmla="*/ 647 w 765"/>
                <a:gd name="T11" fmla="*/ 24 h 62"/>
                <a:gd name="T12" fmla="*/ 611 w 765"/>
                <a:gd name="T13" fmla="*/ 26 h 62"/>
                <a:gd name="T14" fmla="*/ 575 w 765"/>
                <a:gd name="T15" fmla="*/ 28 h 62"/>
                <a:gd name="T16" fmla="*/ 573 w 765"/>
                <a:gd name="T17" fmla="*/ 28 h 62"/>
                <a:gd name="T18" fmla="*/ 537 w 765"/>
                <a:gd name="T19" fmla="*/ 30 h 62"/>
                <a:gd name="T20" fmla="*/ 501 w 765"/>
                <a:gd name="T21" fmla="*/ 32 h 62"/>
                <a:gd name="T22" fmla="*/ 465 w 765"/>
                <a:gd name="T23" fmla="*/ 34 h 62"/>
                <a:gd name="T24" fmla="*/ 433 w 765"/>
                <a:gd name="T25" fmla="*/ 36 h 62"/>
                <a:gd name="T26" fmla="*/ 431 w 765"/>
                <a:gd name="T27" fmla="*/ 36 h 62"/>
                <a:gd name="T28" fmla="*/ 397 w 765"/>
                <a:gd name="T29" fmla="*/ 38 h 62"/>
                <a:gd name="T30" fmla="*/ 395 w 765"/>
                <a:gd name="T31" fmla="*/ 38 h 62"/>
                <a:gd name="T32" fmla="*/ 361 w 765"/>
                <a:gd name="T33" fmla="*/ 40 h 62"/>
                <a:gd name="T34" fmla="*/ 359 w 765"/>
                <a:gd name="T35" fmla="*/ 40 h 62"/>
                <a:gd name="T36" fmla="*/ 325 w 765"/>
                <a:gd name="T37" fmla="*/ 42 h 62"/>
                <a:gd name="T38" fmla="*/ 322 w 765"/>
                <a:gd name="T39" fmla="*/ 42 h 62"/>
                <a:gd name="T40" fmla="*/ 288 w 765"/>
                <a:gd name="T41" fmla="*/ 44 h 62"/>
                <a:gd name="T42" fmla="*/ 286 w 765"/>
                <a:gd name="T43" fmla="*/ 44 h 62"/>
                <a:gd name="T44" fmla="*/ 252 w 765"/>
                <a:gd name="T45" fmla="*/ 46 h 62"/>
                <a:gd name="T46" fmla="*/ 250 w 765"/>
                <a:gd name="T47" fmla="*/ 46 h 62"/>
                <a:gd name="T48" fmla="*/ 216 w 765"/>
                <a:gd name="T49" fmla="*/ 48 h 62"/>
                <a:gd name="T50" fmla="*/ 214 w 765"/>
                <a:gd name="T51" fmla="*/ 48 h 62"/>
                <a:gd name="T52" fmla="*/ 180 w 765"/>
                <a:gd name="T53" fmla="*/ 50 h 62"/>
                <a:gd name="T54" fmla="*/ 148 w 765"/>
                <a:gd name="T55" fmla="*/ 52 h 62"/>
                <a:gd name="T56" fmla="*/ 146 w 765"/>
                <a:gd name="T57" fmla="*/ 52 h 62"/>
                <a:gd name="T58" fmla="*/ 112 w 765"/>
                <a:gd name="T59" fmla="*/ 54 h 62"/>
                <a:gd name="T60" fmla="*/ 110 w 765"/>
                <a:gd name="T61" fmla="*/ 54 h 62"/>
                <a:gd name="T62" fmla="*/ 78 w 765"/>
                <a:gd name="T63" fmla="*/ 56 h 62"/>
                <a:gd name="T64" fmla="*/ 76 w 765"/>
                <a:gd name="T65" fmla="*/ 56 h 62"/>
                <a:gd name="T66" fmla="*/ 42 w 765"/>
                <a:gd name="T67" fmla="*/ 58 h 62"/>
                <a:gd name="T68" fmla="*/ 40 w 765"/>
                <a:gd name="T69" fmla="*/ 58 h 62"/>
                <a:gd name="T70" fmla="*/ 6 w 765"/>
                <a:gd name="T71" fmla="*/ 60 h 62"/>
                <a:gd name="T72" fmla="*/ 0 w 765"/>
                <a:gd name="T73" fmla="*/ 62 h 62"/>
                <a:gd name="T74" fmla="*/ 6 w 765"/>
                <a:gd name="T75" fmla="*/ 44 h 62"/>
                <a:gd name="T76" fmla="*/ 36 w 765"/>
                <a:gd name="T77" fmla="*/ 42 h 62"/>
                <a:gd name="T78" fmla="*/ 72 w 765"/>
                <a:gd name="T79" fmla="*/ 40 h 62"/>
                <a:gd name="T80" fmla="*/ 106 w 765"/>
                <a:gd name="T81" fmla="*/ 38 h 62"/>
                <a:gd name="T82" fmla="*/ 142 w 765"/>
                <a:gd name="T83" fmla="*/ 36 h 62"/>
                <a:gd name="T84" fmla="*/ 180 w 765"/>
                <a:gd name="T85" fmla="*/ 34 h 62"/>
                <a:gd name="T86" fmla="*/ 210 w 765"/>
                <a:gd name="T87" fmla="*/ 32 h 62"/>
                <a:gd name="T88" fmla="*/ 246 w 765"/>
                <a:gd name="T89" fmla="*/ 30 h 62"/>
                <a:gd name="T90" fmla="*/ 282 w 765"/>
                <a:gd name="T91" fmla="*/ 28 h 62"/>
                <a:gd name="T92" fmla="*/ 318 w 765"/>
                <a:gd name="T93" fmla="*/ 26 h 62"/>
                <a:gd name="T94" fmla="*/ 355 w 765"/>
                <a:gd name="T95" fmla="*/ 24 h 62"/>
                <a:gd name="T96" fmla="*/ 391 w 765"/>
                <a:gd name="T97" fmla="*/ 22 h 62"/>
                <a:gd name="T98" fmla="*/ 427 w 765"/>
                <a:gd name="T99" fmla="*/ 20 h 62"/>
                <a:gd name="T100" fmla="*/ 465 w 765"/>
                <a:gd name="T101" fmla="*/ 18 h 62"/>
                <a:gd name="T102" fmla="*/ 501 w 765"/>
                <a:gd name="T103" fmla="*/ 16 h 62"/>
                <a:gd name="T104" fmla="*/ 537 w 765"/>
                <a:gd name="T105" fmla="*/ 14 h 62"/>
                <a:gd name="T106" fmla="*/ 569 w 765"/>
                <a:gd name="T107" fmla="*/ 12 h 62"/>
                <a:gd name="T108" fmla="*/ 611 w 765"/>
                <a:gd name="T109" fmla="*/ 10 h 62"/>
                <a:gd name="T110" fmla="*/ 647 w 765"/>
                <a:gd name="T111" fmla="*/ 8 h 62"/>
                <a:gd name="T112" fmla="*/ 683 w 765"/>
                <a:gd name="T113" fmla="*/ 6 h 62"/>
                <a:gd name="T114" fmla="*/ 721 w 765"/>
                <a:gd name="T115" fmla="*/ 4 h 62"/>
                <a:gd name="T116" fmla="*/ 753 w 765"/>
                <a:gd name="T117" fmla="*/ 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65" h="62">
                  <a:moveTo>
                    <a:pt x="759" y="0"/>
                  </a:moveTo>
                  <a:lnTo>
                    <a:pt x="765" y="0"/>
                  </a:lnTo>
                  <a:lnTo>
                    <a:pt x="765" y="18"/>
                  </a:lnTo>
                  <a:lnTo>
                    <a:pt x="759" y="18"/>
                  </a:lnTo>
                  <a:lnTo>
                    <a:pt x="759" y="18"/>
                  </a:lnTo>
                  <a:lnTo>
                    <a:pt x="757" y="18"/>
                  </a:lnTo>
                  <a:lnTo>
                    <a:pt x="757" y="20"/>
                  </a:lnTo>
                  <a:lnTo>
                    <a:pt x="721" y="20"/>
                  </a:lnTo>
                  <a:lnTo>
                    <a:pt x="721" y="22"/>
                  </a:lnTo>
                  <a:lnTo>
                    <a:pt x="683" y="22"/>
                  </a:lnTo>
                  <a:lnTo>
                    <a:pt x="683" y="24"/>
                  </a:lnTo>
                  <a:lnTo>
                    <a:pt x="647" y="24"/>
                  </a:lnTo>
                  <a:lnTo>
                    <a:pt x="647" y="26"/>
                  </a:lnTo>
                  <a:lnTo>
                    <a:pt x="611" y="26"/>
                  </a:lnTo>
                  <a:lnTo>
                    <a:pt x="611" y="28"/>
                  </a:lnTo>
                  <a:lnTo>
                    <a:pt x="575" y="28"/>
                  </a:lnTo>
                  <a:lnTo>
                    <a:pt x="575" y="28"/>
                  </a:lnTo>
                  <a:lnTo>
                    <a:pt x="573" y="28"/>
                  </a:lnTo>
                  <a:lnTo>
                    <a:pt x="573" y="30"/>
                  </a:lnTo>
                  <a:lnTo>
                    <a:pt x="537" y="30"/>
                  </a:lnTo>
                  <a:lnTo>
                    <a:pt x="537" y="32"/>
                  </a:lnTo>
                  <a:lnTo>
                    <a:pt x="501" y="32"/>
                  </a:lnTo>
                  <a:lnTo>
                    <a:pt x="501" y="34"/>
                  </a:lnTo>
                  <a:lnTo>
                    <a:pt x="465" y="34"/>
                  </a:lnTo>
                  <a:lnTo>
                    <a:pt x="465" y="36"/>
                  </a:lnTo>
                  <a:lnTo>
                    <a:pt x="433" y="36"/>
                  </a:lnTo>
                  <a:lnTo>
                    <a:pt x="433" y="36"/>
                  </a:lnTo>
                  <a:lnTo>
                    <a:pt x="431" y="36"/>
                  </a:lnTo>
                  <a:lnTo>
                    <a:pt x="431" y="38"/>
                  </a:lnTo>
                  <a:lnTo>
                    <a:pt x="397" y="38"/>
                  </a:lnTo>
                  <a:lnTo>
                    <a:pt x="397" y="38"/>
                  </a:lnTo>
                  <a:lnTo>
                    <a:pt x="395" y="38"/>
                  </a:lnTo>
                  <a:lnTo>
                    <a:pt x="395" y="40"/>
                  </a:lnTo>
                  <a:lnTo>
                    <a:pt x="361" y="40"/>
                  </a:lnTo>
                  <a:lnTo>
                    <a:pt x="361" y="40"/>
                  </a:lnTo>
                  <a:lnTo>
                    <a:pt x="359" y="40"/>
                  </a:lnTo>
                  <a:lnTo>
                    <a:pt x="359" y="42"/>
                  </a:lnTo>
                  <a:lnTo>
                    <a:pt x="325" y="42"/>
                  </a:lnTo>
                  <a:lnTo>
                    <a:pt x="325" y="42"/>
                  </a:lnTo>
                  <a:lnTo>
                    <a:pt x="322" y="42"/>
                  </a:lnTo>
                  <a:lnTo>
                    <a:pt x="322" y="44"/>
                  </a:lnTo>
                  <a:lnTo>
                    <a:pt x="288" y="44"/>
                  </a:lnTo>
                  <a:lnTo>
                    <a:pt x="288" y="44"/>
                  </a:lnTo>
                  <a:lnTo>
                    <a:pt x="286" y="44"/>
                  </a:lnTo>
                  <a:lnTo>
                    <a:pt x="286" y="46"/>
                  </a:lnTo>
                  <a:lnTo>
                    <a:pt x="252" y="46"/>
                  </a:lnTo>
                  <a:lnTo>
                    <a:pt x="252" y="46"/>
                  </a:lnTo>
                  <a:lnTo>
                    <a:pt x="250" y="46"/>
                  </a:lnTo>
                  <a:lnTo>
                    <a:pt x="250" y="48"/>
                  </a:lnTo>
                  <a:lnTo>
                    <a:pt x="216" y="48"/>
                  </a:lnTo>
                  <a:lnTo>
                    <a:pt x="216" y="48"/>
                  </a:lnTo>
                  <a:lnTo>
                    <a:pt x="214" y="48"/>
                  </a:lnTo>
                  <a:lnTo>
                    <a:pt x="214" y="50"/>
                  </a:lnTo>
                  <a:lnTo>
                    <a:pt x="180" y="50"/>
                  </a:lnTo>
                  <a:lnTo>
                    <a:pt x="180" y="52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46" y="52"/>
                  </a:lnTo>
                  <a:lnTo>
                    <a:pt x="146" y="54"/>
                  </a:lnTo>
                  <a:lnTo>
                    <a:pt x="112" y="54"/>
                  </a:lnTo>
                  <a:lnTo>
                    <a:pt x="112" y="54"/>
                  </a:lnTo>
                  <a:lnTo>
                    <a:pt x="110" y="54"/>
                  </a:lnTo>
                  <a:lnTo>
                    <a:pt x="110" y="56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6" y="56"/>
                  </a:lnTo>
                  <a:lnTo>
                    <a:pt x="76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0" y="58"/>
                  </a:lnTo>
                  <a:lnTo>
                    <a:pt x="40" y="60"/>
                  </a:lnTo>
                  <a:lnTo>
                    <a:pt x="6" y="60"/>
                  </a:lnTo>
                  <a:lnTo>
                    <a:pt x="6" y="62"/>
                  </a:lnTo>
                  <a:lnTo>
                    <a:pt x="0" y="62"/>
                  </a:lnTo>
                  <a:lnTo>
                    <a:pt x="0" y="44"/>
                  </a:lnTo>
                  <a:lnTo>
                    <a:pt x="6" y="44"/>
                  </a:lnTo>
                  <a:lnTo>
                    <a:pt x="10" y="42"/>
                  </a:lnTo>
                  <a:lnTo>
                    <a:pt x="36" y="42"/>
                  </a:lnTo>
                  <a:lnTo>
                    <a:pt x="42" y="40"/>
                  </a:lnTo>
                  <a:lnTo>
                    <a:pt x="72" y="40"/>
                  </a:lnTo>
                  <a:lnTo>
                    <a:pt x="78" y="38"/>
                  </a:lnTo>
                  <a:lnTo>
                    <a:pt x="106" y="38"/>
                  </a:lnTo>
                  <a:lnTo>
                    <a:pt x="112" y="36"/>
                  </a:lnTo>
                  <a:lnTo>
                    <a:pt x="142" y="36"/>
                  </a:lnTo>
                  <a:lnTo>
                    <a:pt x="148" y="34"/>
                  </a:lnTo>
                  <a:lnTo>
                    <a:pt x="180" y="34"/>
                  </a:lnTo>
                  <a:lnTo>
                    <a:pt x="184" y="32"/>
                  </a:lnTo>
                  <a:lnTo>
                    <a:pt x="210" y="32"/>
                  </a:lnTo>
                  <a:lnTo>
                    <a:pt x="216" y="30"/>
                  </a:lnTo>
                  <a:lnTo>
                    <a:pt x="246" y="30"/>
                  </a:lnTo>
                  <a:lnTo>
                    <a:pt x="252" y="28"/>
                  </a:lnTo>
                  <a:lnTo>
                    <a:pt x="282" y="28"/>
                  </a:lnTo>
                  <a:lnTo>
                    <a:pt x="288" y="26"/>
                  </a:lnTo>
                  <a:lnTo>
                    <a:pt x="318" y="26"/>
                  </a:lnTo>
                  <a:lnTo>
                    <a:pt x="325" y="24"/>
                  </a:lnTo>
                  <a:lnTo>
                    <a:pt x="355" y="24"/>
                  </a:lnTo>
                  <a:lnTo>
                    <a:pt x="361" y="22"/>
                  </a:lnTo>
                  <a:lnTo>
                    <a:pt x="391" y="22"/>
                  </a:lnTo>
                  <a:lnTo>
                    <a:pt x="397" y="20"/>
                  </a:lnTo>
                  <a:lnTo>
                    <a:pt x="427" y="20"/>
                  </a:lnTo>
                  <a:lnTo>
                    <a:pt x="433" y="18"/>
                  </a:lnTo>
                  <a:lnTo>
                    <a:pt x="465" y="18"/>
                  </a:lnTo>
                  <a:lnTo>
                    <a:pt x="469" y="16"/>
                  </a:lnTo>
                  <a:lnTo>
                    <a:pt x="501" y="16"/>
                  </a:lnTo>
                  <a:lnTo>
                    <a:pt x="505" y="14"/>
                  </a:lnTo>
                  <a:lnTo>
                    <a:pt x="537" y="14"/>
                  </a:lnTo>
                  <a:lnTo>
                    <a:pt x="541" y="12"/>
                  </a:lnTo>
                  <a:lnTo>
                    <a:pt x="569" y="12"/>
                  </a:lnTo>
                  <a:lnTo>
                    <a:pt x="575" y="10"/>
                  </a:lnTo>
                  <a:lnTo>
                    <a:pt x="611" y="10"/>
                  </a:lnTo>
                  <a:lnTo>
                    <a:pt x="615" y="8"/>
                  </a:lnTo>
                  <a:lnTo>
                    <a:pt x="647" y="8"/>
                  </a:lnTo>
                  <a:lnTo>
                    <a:pt x="651" y="6"/>
                  </a:lnTo>
                  <a:lnTo>
                    <a:pt x="683" y="6"/>
                  </a:lnTo>
                  <a:lnTo>
                    <a:pt x="687" y="4"/>
                  </a:lnTo>
                  <a:lnTo>
                    <a:pt x="721" y="4"/>
                  </a:lnTo>
                  <a:lnTo>
                    <a:pt x="725" y="2"/>
                  </a:lnTo>
                  <a:lnTo>
                    <a:pt x="753" y="2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FF3300"/>
            </a:solidFill>
            <a:ln w="0">
              <a:solidFill>
                <a:srgbClr val="FF33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68" name="Freeform 129"/>
            <p:cNvSpPr>
              <a:spLocks/>
            </p:cNvSpPr>
            <p:nvPr/>
          </p:nvSpPr>
          <p:spPr bwMode="auto">
            <a:xfrm>
              <a:off x="2403475" y="6178551"/>
              <a:ext cx="1228725" cy="95250"/>
            </a:xfrm>
            <a:custGeom>
              <a:avLst/>
              <a:gdLst>
                <a:gd name="T0" fmla="*/ 774 w 774"/>
                <a:gd name="T1" fmla="*/ 0 h 60"/>
                <a:gd name="T2" fmla="*/ 744 w 774"/>
                <a:gd name="T3" fmla="*/ 18 h 60"/>
                <a:gd name="T4" fmla="*/ 714 w 774"/>
                <a:gd name="T5" fmla="*/ 20 h 60"/>
                <a:gd name="T6" fmla="*/ 712 w 774"/>
                <a:gd name="T7" fmla="*/ 20 h 60"/>
                <a:gd name="T8" fmla="*/ 678 w 774"/>
                <a:gd name="T9" fmla="*/ 22 h 60"/>
                <a:gd name="T10" fmla="*/ 676 w 774"/>
                <a:gd name="T11" fmla="*/ 22 h 60"/>
                <a:gd name="T12" fmla="*/ 642 w 774"/>
                <a:gd name="T13" fmla="*/ 24 h 60"/>
                <a:gd name="T14" fmla="*/ 605 w 774"/>
                <a:gd name="T15" fmla="*/ 26 h 60"/>
                <a:gd name="T16" fmla="*/ 575 w 774"/>
                <a:gd name="T17" fmla="*/ 28 h 60"/>
                <a:gd name="T18" fmla="*/ 573 w 774"/>
                <a:gd name="T19" fmla="*/ 28 h 60"/>
                <a:gd name="T20" fmla="*/ 541 w 774"/>
                <a:gd name="T21" fmla="*/ 30 h 60"/>
                <a:gd name="T22" fmla="*/ 539 w 774"/>
                <a:gd name="T23" fmla="*/ 30 h 60"/>
                <a:gd name="T24" fmla="*/ 503 w 774"/>
                <a:gd name="T25" fmla="*/ 32 h 60"/>
                <a:gd name="T26" fmla="*/ 459 w 774"/>
                <a:gd name="T27" fmla="*/ 34 h 60"/>
                <a:gd name="T28" fmla="*/ 429 w 774"/>
                <a:gd name="T29" fmla="*/ 36 h 60"/>
                <a:gd name="T30" fmla="*/ 427 w 774"/>
                <a:gd name="T31" fmla="*/ 36 h 60"/>
                <a:gd name="T32" fmla="*/ 395 w 774"/>
                <a:gd name="T33" fmla="*/ 38 h 60"/>
                <a:gd name="T34" fmla="*/ 393 w 774"/>
                <a:gd name="T35" fmla="*/ 38 h 60"/>
                <a:gd name="T36" fmla="*/ 357 w 774"/>
                <a:gd name="T37" fmla="*/ 40 h 60"/>
                <a:gd name="T38" fmla="*/ 327 w 774"/>
                <a:gd name="T39" fmla="*/ 42 h 60"/>
                <a:gd name="T40" fmla="*/ 325 w 774"/>
                <a:gd name="T41" fmla="*/ 42 h 60"/>
                <a:gd name="T42" fmla="*/ 291 w 774"/>
                <a:gd name="T43" fmla="*/ 44 h 60"/>
                <a:gd name="T44" fmla="*/ 289 w 774"/>
                <a:gd name="T45" fmla="*/ 44 h 60"/>
                <a:gd name="T46" fmla="*/ 257 w 774"/>
                <a:gd name="T47" fmla="*/ 46 h 60"/>
                <a:gd name="T48" fmla="*/ 255 w 774"/>
                <a:gd name="T49" fmla="*/ 46 h 60"/>
                <a:gd name="T50" fmla="*/ 221 w 774"/>
                <a:gd name="T51" fmla="*/ 48 h 60"/>
                <a:gd name="T52" fmla="*/ 219 w 774"/>
                <a:gd name="T53" fmla="*/ 48 h 60"/>
                <a:gd name="T54" fmla="*/ 189 w 774"/>
                <a:gd name="T55" fmla="*/ 50 h 60"/>
                <a:gd name="T56" fmla="*/ 187 w 774"/>
                <a:gd name="T57" fmla="*/ 50 h 60"/>
                <a:gd name="T58" fmla="*/ 152 w 774"/>
                <a:gd name="T59" fmla="*/ 52 h 60"/>
                <a:gd name="T60" fmla="*/ 150 w 774"/>
                <a:gd name="T61" fmla="*/ 52 h 60"/>
                <a:gd name="T62" fmla="*/ 116 w 774"/>
                <a:gd name="T63" fmla="*/ 54 h 60"/>
                <a:gd name="T64" fmla="*/ 114 w 774"/>
                <a:gd name="T65" fmla="*/ 54 h 60"/>
                <a:gd name="T66" fmla="*/ 80 w 774"/>
                <a:gd name="T67" fmla="*/ 56 h 60"/>
                <a:gd name="T68" fmla="*/ 78 w 774"/>
                <a:gd name="T69" fmla="*/ 56 h 60"/>
                <a:gd name="T70" fmla="*/ 44 w 774"/>
                <a:gd name="T71" fmla="*/ 58 h 60"/>
                <a:gd name="T72" fmla="*/ 42 w 774"/>
                <a:gd name="T73" fmla="*/ 58 h 60"/>
                <a:gd name="T74" fmla="*/ 8 w 774"/>
                <a:gd name="T75" fmla="*/ 60 h 60"/>
                <a:gd name="T76" fmla="*/ 0 w 774"/>
                <a:gd name="T77" fmla="*/ 46 h 60"/>
                <a:gd name="T78" fmla="*/ 8 w 774"/>
                <a:gd name="T79" fmla="*/ 42 h 60"/>
                <a:gd name="T80" fmla="*/ 44 w 774"/>
                <a:gd name="T81" fmla="*/ 40 h 60"/>
                <a:gd name="T82" fmla="*/ 80 w 774"/>
                <a:gd name="T83" fmla="*/ 38 h 60"/>
                <a:gd name="T84" fmla="*/ 116 w 774"/>
                <a:gd name="T85" fmla="*/ 36 h 60"/>
                <a:gd name="T86" fmla="*/ 152 w 774"/>
                <a:gd name="T87" fmla="*/ 34 h 60"/>
                <a:gd name="T88" fmla="*/ 189 w 774"/>
                <a:gd name="T89" fmla="*/ 32 h 60"/>
                <a:gd name="T90" fmla="*/ 221 w 774"/>
                <a:gd name="T91" fmla="*/ 30 h 60"/>
                <a:gd name="T92" fmla="*/ 257 w 774"/>
                <a:gd name="T93" fmla="*/ 28 h 60"/>
                <a:gd name="T94" fmla="*/ 291 w 774"/>
                <a:gd name="T95" fmla="*/ 26 h 60"/>
                <a:gd name="T96" fmla="*/ 327 w 774"/>
                <a:gd name="T97" fmla="*/ 24 h 60"/>
                <a:gd name="T98" fmla="*/ 361 w 774"/>
                <a:gd name="T99" fmla="*/ 22 h 60"/>
                <a:gd name="T100" fmla="*/ 395 w 774"/>
                <a:gd name="T101" fmla="*/ 20 h 60"/>
                <a:gd name="T102" fmla="*/ 429 w 774"/>
                <a:gd name="T103" fmla="*/ 18 h 60"/>
                <a:gd name="T104" fmla="*/ 463 w 774"/>
                <a:gd name="T105" fmla="*/ 16 h 60"/>
                <a:gd name="T106" fmla="*/ 507 w 774"/>
                <a:gd name="T107" fmla="*/ 14 h 60"/>
                <a:gd name="T108" fmla="*/ 541 w 774"/>
                <a:gd name="T109" fmla="*/ 12 h 60"/>
                <a:gd name="T110" fmla="*/ 575 w 774"/>
                <a:gd name="T111" fmla="*/ 10 h 60"/>
                <a:gd name="T112" fmla="*/ 609 w 774"/>
                <a:gd name="T113" fmla="*/ 8 h 60"/>
                <a:gd name="T114" fmla="*/ 646 w 774"/>
                <a:gd name="T115" fmla="*/ 6 h 60"/>
                <a:gd name="T116" fmla="*/ 678 w 774"/>
                <a:gd name="T117" fmla="*/ 4 h 60"/>
                <a:gd name="T118" fmla="*/ 714 w 774"/>
                <a:gd name="T119" fmla="*/ 2 h 60"/>
                <a:gd name="T120" fmla="*/ 748 w 774"/>
                <a:gd name="T12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4" h="60">
                  <a:moveTo>
                    <a:pt x="748" y="0"/>
                  </a:moveTo>
                  <a:lnTo>
                    <a:pt x="774" y="0"/>
                  </a:lnTo>
                  <a:lnTo>
                    <a:pt x="774" y="18"/>
                  </a:lnTo>
                  <a:lnTo>
                    <a:pt x="744" y="18"/>
                  </a:lnTo>
                  <a:lnTo>
                    <a:pt x="744" y="20"/>
                  </a:lnTo>
                  <a:lnTo>
                    <a:pt x="714" y="20"/>
                  </a:lnTo>
                  <a:lnTo>
                    <a:pt x="714" y="20"/>
                  </a:lnTo>
                  <a:lnTo>
                    <a:pt x="712" y="20"/>
                  </a:lnTo>
                  <a:lnTo>
                    <a:pt x="712" y="22"/>
                  </a:lnTo>
                  <a:lnTo>
                    <a:pt x="678" y="22"/>
                  </a:lnTo>
                  <a:lnTo>
                    <a:pt x="678" y="22"/>
                  </a:lnTo>
                  <a:lnTo>
                    <a:pt x="676" y="22"/>
                  </a:lnTo>
                  <a:lnTo>
                    <a:pt x="676" y="24"/>
                  </a:lnTo>
                  <a:lnTo>
                    <a:pt x="642" y="24"/>
                  </a:lnTo>
                  <a:lnTo>
                    <a:pt x="642" y="26"/>
                  </a:lnTo>
                  <a:lnTo>
                    <a:pt x="605" y="26"/>
                  </a:lnTo>
                  <a:lnTo>
                    <a:pt x="605" y="28"/>
                  </a:lnTo>
                  <a:lnTo>
                    <a:pt x="575" y="28"/>
                  </a:lnTo>
                  <a:lnTo>
                    <a:pt x="575" y="28"/>
                  </a:lnTo>
                  <a:lnTo>
                    <a:pt x="573" y="28"/>
                  </a:lnTo>
                  <a:lnTo>
                    <a:pt x="573" y="30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39" y="30"/>
                  </a:lnTo>
                  <a:lnTo>
                    <a:pt x="539" y="32"/>
                  </a:lnTo>
                  <a:lnTo>
                    <a:pt x="503" y="32"/>
                  </a:lnTo>
                  <a:lnTo>
                    <a:pt x="503" y="34"/>
                  </a:lnTo>
                  <a:lnTo>
                    <a:pt x="459" y="34"/>
                  </a:lnTo>
                  <a:lnTo>
                    <a:pt x="459" y="36"/>
                  </a:lnTo>
                  <a:lnTo>
                    <a:pt x="429" y="36"/>
                  </a:lnTo>
                  <a:lnTo>
                    <a:pt x="429" y="36"/>
                  </a:lnTo>
                  <a:lnTo>
                    <a:pt x="427" y="36"/>
                  </a:lnTo>
                  <a:lnTo>
                    <a:pt x="427" y="38"/>
                  </a:lnTo>
                  <a:lnTo>
                    <a:pt x="395" y="38"/>
                  </a:lnTo>
                  <a:lnTo>
                    <a:pt x="395" y="38"/>
                  </a:lnTo>
                  <a:lnTo>
                    <a:pt x="393" y="38"/>
                  </a:lnTo>
                  <a:lnTo>
                    <a:pt x="393" y="40"/>
                  </a:lnTo>
                  <a:lnTo>
                    <a:pt x="357" y="40"/>
                  </a:lnTo>
                  <a:lnTo>
                    <a:pt x="357" y="42"/>
                  </a:lnTo>
                  <a:lnTo>
                    <a:pt x="327" y="42"/>
                  </a:lnTo>
                  <a:lnTo>
                    <a:pt x="327" y="42"/>
                  </a:lnTo>
                  <a:lnTo>
                    <a:pt x="325" y="42"/>
                  </a:lnTo>
                  <a:lnTo>
                    <a:pt x="325" y="44"/>
                  </a:lnTo>
                  <a:lnTo>
                    <a:pt x="291" y="44"/>
                  </a:lnTo>
                  <a:lnTo>
                    <a:pt x="291" y="44"/>
                  </a:lnTo>
                  <a:lnTo>
                    <a:pt x="289" y="44"/>
                  </a:lnTo>
                  <a:lnTo>
                    <a:pt x="289" y="46"/>
                  </a:lnTo>
                  <a:lnTo>
                    <a:pt x="257" y="46"/>
                  </a:lnTo>
                  <a:lnTo>
                    <a:pt x="257" y="46"/>
                  </a:lnTo>
                  <a:lnTo>
                    <a:pt x="255" y="46"/>
                  </a:lnTo>
                  <a:lnTo>
                    <a:pt x="255" y="48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19" y="48"/>
                  </a:lnTo>
                  <a:lnTo>
                    <a:pt x="219" y="50"/>
                  </a:lnTo>
                  <a:lnTo>
                    <a:pt x="189" y="50"/>
                  </a:lnTo>
                  <a:lnTo>
                    <a:pt x="189" y="50"/>
                  </a:lnTo>
                  <a:lnTo>
                    <a:pt x="187" y="50"/>
                  </a:lnTo>
                  <a:lnTo>
                    <a:pt x="187" y="52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0" y="52"/>
                  </a:lnTo>
                  <a:lnTo>
                    <a:pt x="150" y="54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114" y="54"/>
                  </a:lnTo>
                  <a:lnTo>
                    <a:pt x="114" y="56"/>
                  </a:lnTo>
                  <a:lnTo>
                    <a:pt x="80" y="56"/>
                  </a:lnTo>
                  <a:lnTo>
                    <a:pt x="80" y="56"/>
                  </a:lnTo>
                  <a:lnTo>
                    <a:pt x="78" y="56"/>
                  </a:lnTo>
                  <a:lnTo>
                    <a:pt x="78" y="58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2" y="58"/>
                  </a:lnTo>
                  <a:lnTo>
                    <a:pt x="42" y="60"/>
                  </a:lnTo>
                  <a:lnTo>
                    <a:pt x="8" y="60"/>
                  </a:lnTo>
                  <a:lnTo>
                    <a:pt x="8" y="54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8" y="42"/>
                  </a:lnTo>
                  <a:lnTo>
                    <a:pt x="38" y="42"/>
                  </a:lnTo>
                  <a:lnTo>
                    <a:pt x="44" y="40"/>
                  </a:lnTo>
                  <a:lnTo>
                    <a:pt x="74" y="40"/>
                  </a:lnTo>
                  <a:lnTo>
                    <a:pt x="80" y="38"/>
                  </a:lnTo>
                  <a:lnTo>
                    <a:pt x="110" y="38"/>
                  </a:lnTo>
                  <a:lnTo>
                    <a:pt x="116" y="36"/>
                  </a:lnTo>
                  <a:lnTo>
                    <a:pt x="146" y="36"/>
                  </a:lnTo>
                  <a:lnTo>
                    <a:pt x="152" y="34"/>
                  </a:lnTo>
                  <a:lnTo>
                    <a:pt x="183" y="34"/>
                  </a:lnTo>
                  <a:lnTo>
                    <a:pt x="189" y="32"/>
                  </a:lnTo>
                  <a:lnTo>
                    <a:pt x="215" y="32"/>
                  </a:lnTo>
                  <a:lnTo>
                    <a:pt x="221" y="30"/>
                  </a:lnTo>
                  <a:lnTo>
                    <a:pt x="251" y="30"/>
                  </a:lnTo>
                  <a:lnTo>
                    <a:pt x="257" y="28"/>
                  </a:lnTo>
                  <a:lnTo>
                    <a:pt x="285" y="28"/>
                  </a:lnTo>
                  <a:lnTo>
                    <a:pt x="291" y="26"/>
                  </a:lnTo>
                  <a:lnTo>
                    <a:pt x="321" y="26"/>
                  </a:lnTo>
                  <a:lnTo>
                    <a:pt x="327" y="24"/>
                  </a:lnTo>
                  <a:lnTo>
                    <a:pt x="357" y="24"/>
                  </a:lnTo>
                  <a:lnTo>
                    <a:pt x="361" y="22"/>
                  </a:lnTo>
                  <a:lnTo>
                    <a:pt x="387" y="22"/>
                  </a:lnTo>
                  <a:lnTo>
                    <a:pt x="395" y="20"/>
                  </a:lnTo>
                  <a:lnTo>
                    <a:pt x="423" y="20"/>
                  </a:lnTo>
                  <a:lnTo>
                    <a:pt x="429" y="18"/>
                  </a:lnTo>
                  <a:lnTo>
                    <a:pt x="459" y="18"/>
                  </a:lnTo>
                  <a:lnTo>
                    <a:pt x="463" y="16"/>
                  </a:lnTo>
                  <a:lnTo>
                    <a:pt x="503" y="16"/>
                  </a:lnTo>
                  <a:lnTo>
                    <a:pt x="507" y="14"/>
                  </a:lnTo>
                  <a:lnTo>
                    <a:pt x="535" y="14"/>
                  </a:lnTo>
                  <a:lnTo>
                    <a:pt x="541" y="12"/>
                  </a:lnTo>
                  <a:lnTo>
                    <a:pt x="569" y="12"/>
                  </a:lnTo>
                  <a:lnTo>
                    <a:pt x="575" y="10"/>
                  </a:lnTo>
                  <a:lnTo>
                    <a:pt x="605" y="10"/>
                  </a:lnTo>
                  <a:lnTo>
                    <a:pt x="609" y="8"/>
                  </a:lnTo>
                  <a:lnTo>
                    <a:pt x="642" y="8"/>
                  </a:lnTo>
                  <a:lnTo>
                    <a:pt x="646" y="6"/>
                  </a:lnTo>
                  <a:lnTo>
                    <a:pt x="672" y="6"/>
                  </a:lnTo>
                  <a:lnTo>
                    <a:pt x="678" y="4"/>
                  </a:lnTo>
                  <a:lnTo>
                    <a:pt x="708" y="4"/>
                  </a:lnTo>
                  <a:lnTo>
                    <a:pt x="714" y="2"/>
                  </a:lnTo>
                  <a:lnTo>
                    <a:pt x="744" y="2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FF3300"/>
            </a:solidFill>
            <a:ln w="0">
              <a:solidFill>
                <a:srgbClr val="FF33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69" name="Freeform 130"/>
            <p:cNvSpPr>
              <a:spLocks/>
            </p:cNvSpPr>
            <p:nvPr/>
          </p:nvSpPr>
          <p:spPr bwMode="auto">
            <a:xfrm>
              <a:off x="1198563" y="6248401"/>
              <a:ext cx="1214438" cy="57150"/>
            </a:xfrm>
            <a:custGeom>
              <a:avLst/>
              <a:gdLst>
                <a:gd name="T0" fmla="*/ 765 w 765"/>
                <a:gd name="T1" fmla="*/ 0 h 36"/>
                <a:gd name="T2" fmla="*/ 731 w 765"/>
                <a:gd name="T3" fmla="*/ 18 h 36"/>
                <a:gd name="T4" fmla="*/ 729 w 765"/>
                <a:gd name="T5" fmla="*/ 18 h 36"/>
                <a:gd name="T6" fmla="*/ 693 w 765"/>
                <a:gd name="T7" fmla="*/ 20 h 36"/>
                <a:gd name="T8" fmla="*/ 691 w 765"/>
                <a:gd name="T9" fmla="*/ 20 h 36"/>
                <a:gd name="T10" fmla="*/ 655 w 765"/>
                <a:gd name="T11" fmla="*/ 22 h 36"/>
                <a:gd name="T12" fmla="*/ 653 w 765"/>
                <a:gd name="T13" fmla="*/ 22 h 36"/>
                <a:gd name="T14" fmla="*/ 613 w 765"/>
                <a:gd name="T15" fmla="*/ 24 h 36"/>
                <a:gd name="T16" fmla="*/ 575 w 765"/>
                <a:gd name="T17" fmla="*/ 26 h 36"/>
                <a:gd name="T18" fmla="*/ 537 w 765"/>
                <a:gd name="T19" fmla="*/ 28 h 36"/>
                <a:gd name="T20" fmla="*/ 535 w 765"/>
                <a:gd name="T21" fmla="*/ 28 h 36"/>
                <a:gd name="T22" fmla="*/ 493 w 765"/>
                <a:gd name="T23" fmla="*/ 30 h 36"/>
                <a:gd name="T24" fmla="*/ 453 w 765"/>
                <a:gd name="T25" fmla="*/ 32 h 36"/>
                <a:gd name="T26" fmla="*/ 451 w 765"/>
                <a:gd name="T27" fmla="*/ 32 h 36"/>
                <a:gd name="T28" fmla="*/ 408 w 765"/>
                <a:gd name="T29" fmla="*/ 34 h 36"/>
                <a:gd name="T30" fmla="*/ 406 w 765"/>
                <a:gd name="T31" fmla="*/ 34 h 36"/>
                <a:gd name="T32" fmla="*/ 360 w 765"/>
                <a:gd name="T33" fmla="*/ 36 h 36"/>
                <a:gd name="T34" fmla="*/ 358 w 765"/>
                <a:gd name="T35" fmla="*/ 36 h 36"/>
                <a:gd name="T36" fmla="*/ 0 w 765"/>
                <a:gd name="T37" fmla="*/ 36 h 36"/>
                <a:gd name="T38" fmla="*/ 92 w 765"/>
                <a:gd name="T39" fmla="*/ 28 h 36"/>
                <a:gd name="T40" fmla="*/ 182 w 765"/>
                <a:gd name="T41" fmla="*/ 26 h 36"/>
                <a:gd name="T42" fmla="*/ 246 w 765"/>
                <a:gd name="T43" fmla="*/ 24 h 36"/>
                <a:gd name="T44" fmla="*/ 302 w 765"/>
                <a:gd name="T45" fmla="*/ 22 h 36"/>
                <a:gd name="T46" fmla="*/ 354 w 765"/>
                <a:gd name="T47" fmla="*/ 20 h 36"/>
                <a:gd name="T48" fmla="*/ 402 w 765"/>
                <a:gd name="T49" fmla="*/ 18 h 36"/>
                <a:gd name="T50" fmla="*/ 447 w 765"/>
                <a:gd name="T51" fmla="*/ 16 h 36"/>
                <a:gd name="T52" fmla="*/ 493 w 765"/>
                <a:gd name="T53" fmla="*/ 14 h 36"/>
                <a:gd name="T54" fmla="*/ 531 w 765"/>
                <a:gd name="T55" fmla="*/ 12 h 36"/>
                <a:gd name="T56" fmla="*/ 575 w 765"/>
                <a:gd name="T57" fmla="*/ 10 h 36"/>
                <a:gd name="T58" fmla="*/ 613 w 765"/>
                <a:gd name="T59" fmla="*/ 8 h 36"/>
                <a:gd name="T60" fmla="*/ 649 w 765"/>
                <a:gd name="T61" fmla="*/ 6 h 36"/>
                <a:gd name="T62" fmla="*/ 687 w 765"/>
                <a:gd name="T63" fmla="*/ 4 h 36"/>
                <a:gd name="T64" fmla="*/ 725 w 765"/>
                <a:gd name="T6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65" h="36">
                  <a:moveTo>
                    <a:pt x="731" y="0"/>
                  </a:moveTo>
                  <a:lnTo>
                    <a:pt x="765" y="0"/>
                  </a:lnTo>
                  <a:lnTo>
                    <a:pt x="765" y="18"/>
                  </a:lnTo>
                  <a:lnTo>
                    <a:pt x="731" y="18"/>
                  </a:lnTo>
                  <a:lnTo>
                    <a:pt x="731" y="18"/>
                  </a:lnTo>
                  <a:lnTo>
                    <a:pt x="729" y="18"/>
                  </a:lnTo>
                  <a:lnTo>
                    <a:pt x="729" y="20"/>
                  </a:lnTo>
                  <a:lnTo>
                    <a:pt x="693" y="20"/>
                  </a:lnTo>
                  <a:lnTo>
                    <a:pt x="693" y="20"/>
                  </a:lnTo>
                  <a:lnTo>
                    <a:pt x="691" y="20"/>
                  </a:lnTo>
                  <a:lnTo>
                    <a:pt x="691" y="22"/>
                  </a:lnTo>
                  <a:lnTo>
                    <a:pt x="655" y="22"/>
                  </a:lnTo>
                  <a:lnTo>
                    <a:pt x="655" y="22"/>
                  </a:lnTo>
                  <a:lnTo>
                    <a:pt x="653" y="22"/>
                  </a:lnTo>
                  <a:lnTo>
                    <a:pt x="653" y="24"/>
                  </a:lnTo>
                  <a:lnTo>
                    <a:pt x="613" y="24"/>
                  </a:lnTo>
                  <a:lnTo>
                    <a:pt x="613" y="26"/>
                  </a:lnTo>
                  <a:lnTo>
                    <a:pt x="575" y="26"/>
                  </a:lnTo>
                  <a:lnTo>
                    <a:pt x="575" y="28"/>
                  </a:lnTo>
                  <a:lnTo>
                    <a:pt x="537" y="28"/>
                  </a:lnTo>
                  <a:lnTo>
                    <a:pt x="537" y="28"/>
                  </a:lnTo>
                  <a:lnTo>
                    <a:pt x="535" y="28"/>
                  </a:lnTo>
                  <a:lnTo>
                    <a:pt x="535" y="30"/>
                  </a:lnTo>
                  <a:lnTo>
                    <a:pt x="493" y="30"/>
                  </a:lnTo>
                  <a:lnTo>
                    <a:pt x="493" y="32"/>
                  </a:lnTo>
                  <a:lnTo>
                    <a:pt x="453" y="32"/>
                  </a:lnTo>
                  <a:lnTo>
                    <a:pt x="453" y="32"/>
                  </a:lnTo>
                  <a:lnTo>
                    <a:pt x="451" y="32"/>
                  </a:lnTo>
                  <a:lnTo>
                    <a:pt x="451" y="34"/>
                  </a:lnTo>
                  <a:lnTo>
                    <a:pt x="408" y="34"/>
                  </a:lnTo>
                  <a:lnTo>
                    <a:pt x="408" y="34"/>
                  </a:lnTo>
                  <a:lnTo>
                    <a:pt x="406" y="34"/>
                  </a:lnTo>
                  <a:lnTo>
                    <a:pt x="406" y="36"/>
                  </a:lnTo>
                  <a:lnTo>
                    <a:pt x="360" y="36"/>
                  </a:lnTo>
                  <a:lnTo>
                    <a:pt x="360" y="36"/>
                  </a:lnTo>
                  <a:lnTo>
                    <a:pt x="358" y="36"/>
                  </a:lnTo>
                  <a:lnTo>
                    <a:pt x="358" y="36"/>
                  </a:lnTo>
                  <a:lnTo>
                    <a:pt x="0" y="36"/>
                  </a:lnTo>
                  <a:lnTo>
                    <a:pt x="0" y="28"/>
                  </a:lnTo>
                  <a:lnTo>
                    <a:pt x="92" y="28"/>
                  </a:lnTo>
                  <a:lnTo>
                    <a:pt x="98" y="26"/>
                  </a:lnTo>
                  <a:lnTo>
                    <a:pt x="182" y="26"/>
                  </a:lnTo>
                  <a:lnTo>
                    <a:pt x="188" y="24"/>
                  </a:lnTo>
                  <a:lnTo>
                    <a:pt x="246" y="24"/>
                  </a:lnTo>
                  <a:lnTo>
                    <a:pt x="252" y="22"/>
                  </a:lnTo>
                  <a:lnTo>
                    <a:pt x="302" y="22"/>
                  </a:lnTo>
                  <a:lnTo>
                    <a:pt x="308" y="20"/>
                  </a:lnTo>
                  <a:lnTo>
                    <a:pt x="354" y="20"/>
                  </a:lnTo>
                  <a:lnTo>
                    <a:pt x="360" y="18"/>
                  </a:lnTo>
                  <a:lnTo>
                    <a:pt x="402" y="18"/>
                  </a:lnTo>
                  <a:lnTo>
                    <a:pt x="408" y="16"/>
                  </a:lnTo>
                  <a:lnTo>
                    <a:pt x="447" y="16"/>
                  </a:lnTo>
                  <a:lnTo>
                    <a:pt x="453" y="14"/>
                  </a:lnTo>
                  <a:lnTo>
                    <a:pt x="493" y="14"/>
                  </a:lnTo>
                  <a:lnTo>
                    <a:pt x="497" y="12"/>
                  </a:lnTo>
                  <a:lnTo>
                    <a:pt x="531" y="12"/>
                  </a:lnTo>
                  <a:lnTo>
                    <a:pt x="537" y="10"/>
                  </a:lnTo>
                  <a:lnTo>
                    <a:pt x="575" y="10"/>
                  </a:lnTo>
                  <a:lnTo>
                    <a:pt x="579" y="8"/>
                  </a:lnTo>
                  <a:lnTo>
                    <a:pt x="613" y="8"/>
                  </a:lnTo>
                  <a:lnTo>
                    <a:pt x="617" y="6"/>
                  </a:lnTo>
                  <a:lnTo>
                    <a:pt x="649" y="6"/>
                  </a:lnTo>
                  <a:lnTo>
                    <a:pt x="655" y="4"/>
                  </a:lnTo>
                  <a:lnTo>
                    <a:pt x="687" y="4"/>
                  </a:lnTo>
                  <a:lnTo>
                    <a:pt x="693" y="2"/>
                  </a:lnTo>
                  <a:lnTo>
                    <a:pt x="725" y="2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F3300"/>
            </a:solidFill>
            <a:ln w="0">
              <a:solidFill>
                <a:srgbClr val="FF33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70" name="Freeform 131"/>
            <p:cNvSpPr>
              <a:spLocks/>
            </p:cNvSpPr>
            <p:nvPr/>
          </p:nvSpPr>
          <p:spPr bwMode="auto">
            <a:xfrm>
              <a:off x="-30163" y="6042026"/>
              <a:ext cx="1228725" cy="263525"/>
            </a:xfrm>
            <a:custGeom>
              <a:avLst/>
              <a:gdLst>
                <a:gd name="T0" fmla="*/ 18 w 774"/>
                <a:gd name="T1" fmla="*/ 6 h 166"/>
                <a:gd name="T2" fmla="*/ 34 w 774"/>
                <a:gd name="T3" fmla="*/ 16 h 166"/>
                <a:gd name="T4" fmla="*/ 44 w 774"/>
                <a:gd name="T5" fmla="*/ 24 h 166"/>
                <a:gd name="T6" fmla="*/ 50 w 774"/>
                <a:gd name="T7" fmla="*/ 28 h 166"/>
                <a:gd name="T8" fmla="*/ 68 w 774"/>
                <a:gd name="T9" fmla="*/ 38 h 166"/>
                <a:gd name="T10" fmla="*/ 74 w 774"/>
                <a:gd name="T11" fmla="*/ 42 h 166"/>
                <a:gd name="T12" fmla="*/ 80 w 774"/>
                <a:gd name="T13" fmla="*/ 46 h 166"/>
                <a:gd name="T14" fmla="*/ 90 w 774"/>
                <a:gd name="T15" fmla="*/ 52 h 166"/>
                <a:gd name="T16" fmla="*/ 98 w 774"/>
                <a:gd name="T17" fmla="*/ 56 h 166"/>
                <a:gd name="T18" fmla="*/ 114 w 774"/>
                <a:gd name="T19" fmla="*/ 64 h 166"/>
                <a:gd name="T20" fmla="*/ 128 w 774"/>
                <a:gd name="T21" fmla="*/ 70 h 166"/>
                <a:gd name="T22" fmla="*/ 142 w 774"/>
                <a:gd name="T23" fmla="*/ 76 h 166"/>
                <a:gd name="T24" fmla="*/ 166 w 774"/>
                <a:gd name="T25" fmla="*/ 86 h 166"/>
                <a:gd name="T26" fmla="*/ 178 w 774"/>
                <a:gd name="T27" fmla="*/ 90 h 166"/>
                <a:gd name="T28" fmla="*/ 188 w 774"/>
                <a:gd name="T29" fmla="*/ 94 h 166"/>
                <a:gd name="T30" fmla="*/ 204 w 774"/>
                <a:gd name="T31" fmla="*/ 100 h 166"/>
                <a:gd name="T32" fmla="*/ 220 w 774"/>
                <a:gd name="T33" fmla="*/ 104 h 166"/>
                <a:gd name="T34" fmla="*/ 236 w 774"/>
                <a:gd name="T35" fmla="*/ 108 h 166"/>
                <a:gd name="T36" fmla="*/ 252 w 774"/>
                <a:gd name="T37" fmla="*/ 112 h 166"/>
                <a:gd name="T38" fmla="*/ 271 w 774"/>
                <a:gd name="T39" fmla="*/ 118 h 166"/>
                <a:gd name="T40" fmla="*/ 289 w 774"/>
                <a:gd name="T41" fmla="*/ 122 h 166"/>
                <a:gd name="T42" fmla="*/ 313 w 774"/>
                <a:gd name="T43" fmla="*/ 126 h 166"/>
                <a:gd name="T44" fmla="*/ 333 w 774"/>
                <a:gd name="T45" fmla="*/ 130 h 166"/>
                <a:gd name="T46" fmla="*/ 353 w 774"/>
                <a:gd name="T47" fmla="*/ 134 h 166"/>
                <a:gd name="T48" fmla="*/ 381 w 774"/>
                <a:gd name="T49" fmla="*/ 138 h 166"/>
                <a:gd name="T50" fmla="*/ 415 w 774"/>
                <a:gd name="T51" fmla="*/ 142 h 166"/>
                <a:gd name="T52" fmla="*/ 451 w 774"/>
                <a:gd name="T53" fmla="*/ 146 h 166"/>
                <a:gd name="T54" fmla="*/ 495 w 774"/>
                <a:gd name="T55" fmla="*/ 150 h 166"/>
                <a:gd name="T56" fmla="*/ 555 w 774"/>
                <a:gd name="T57" fmla="*/ 154 h 166"/>
                <a:gd name="T58" fmla="*/ 665 w 774"/>
                <a:gd name="T59" fmla="*/ 158 h 166"/>
                <a:gd name="T60" fmla="*/ 487 w 774"/>
                <a:gd name="T61" fmla="*/ 166 h 166"/>
                <a:gd name="T62" fmla="*/ 443 w 774"/>
                <a:gd name="T63" fmla="*/ 162 h 166"/>
                <a:gd name="T64" fmla="*/ 407 w 774"/>
                <a:gd name="T65" fmla="*/ 158 h 166"/>
                <a:gd name="T66" fmla="*/ 377 w 774"/>
                <a:gd name="T67" fmla="*/ 154 h 166"/>
                <a:gd name="T68" fmla="*/ 349 w 774"/>
                <a:gd name="T69" fmla="*/ 150 h 166"/>
                <a:gd name="T70" fmla="*/ 325 w 774"/>
                <a:gd name="T71" fmla="*/ 146 h 166"/>
                <a:gd name="T72" fmla="*/ 305 w 774"/>
                <a:gd name="T73" fmla="*/ 142 h 166"/>
                <a:gd name="T74" fmla="*/ 285 w 774"/>
                <a:gd name="T75" fmla="*/ 138 h 166"/>
                <a:gd name="T76" fmla="*/ 266 w 774"/>
                <a:gd name="T77" fmla="*/ 134 h 166"/>
                <a:gd name="T78" fmla="*/ 252 w 774"/>
                <a:gd name="T79" fmla="*/ 130 h 166"/>
                <a:gd name="T80" fmla="*/ 234 w 774"/>
                <a:gd name="T81" fmla="*/ 126 h 166"/>
                <a:gd name="T82" fmla="*/ 220 w 774"/>
                <a:gd name="T83" fmla="*/ 122 h 166"/>
                <a:gd name="T84" fmla="*/ 204 w 774"/>
                <a:gd name="T85" fmla="*/ 118 h 166"/>
                <a:gd name="T86" fmla="*/ 194 w 774"/>
                <a:gd name="T87" fmla="*/ 114 h 166"/>
                <a:gd name="T88" fmla="*/ 182 w 774"/>
                <a:gd name="T89" fmla="*/ 110 h 166"/>
                <a:gd name="T90" fmla="*/ 174 w 774"/>
                <a:gd name="T91" fmla="*/ 108 h 166"/>
                <a:gd name="T92" fmla="*/ 164 w 774"/>
                <a:gd name="T93" fmla="*/ 102 h 166"/>
                <a:gd name="T94" fmla="*/ 156 w 774"/>
                <a:gd name="T95" fmla="*/ 102 h 166"/>
                <a:gd name="T96" fmla="*/ 134 w 774"/>
                <a:gd name="T97" fmla="*/ 92 h 166"/>
                <a:gd name="T98" fmla="*/ 124 w 774"/>
                <a:gd name="T99" fmla="*/ 88 h 166"/>
                <a:gd name="T100" fmla="*/ 110 w 774"/>
                <a:gd name="T101" fmla="*/ 82 h 166"/>
                <a:gd name="T102" fmla="*/ 80 w 774"/>
                <a:gd name="T103" fmla="*/ 66 h 166"/>
                <a:gd name="T104" fmla="*/ 52 w 774"/>
                <a:gd name="T105" fmla="*/ 50 h 166"/>
                <a:gd name="T106" fmla="*/ 34 w 774"/>
                <a:gd name="T107" fmla="*/ 38 h 166"/>
                <a:gd name="T108" fmla="*/ 14 w 774"/>
                <a:gd name="T109" fmla="*/ 24 h 166"/>
                <a:gd name="T110" fmla="*/ 12 w 774"/>
                <a:gd name="T1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74" h="166">
                  <a:moveTo>
                    <a:pt x="12" y="0"/>
                  </a:moveTo>
                  <a:lnTo>
                    <a:pt x="16" y="4"/>
                  </a:lnTo>
                  <a:lnTo>
                    <a:pt x="16" y="4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30" y="12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38" y="18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6" y="26"/>
                  </a:lnTo>
                  <a:lnTo>
                    <a:pt x="48" y="26"/>
                  </a:lnTo>
                  <a:lnTo>
                    <a:pt x="50" y="28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62" y="36"/>
                  </a:lnTo>
                  <a:lnTo>
                    <a:pt x="68" y="38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72" y="42"/>
                  </a:lnTo>
                  <a:lnTo>
                    <a:pt x="74" y="42"/>
                  </a:lnTo>
                  <a:lnTo>
                    <a:pt x="74" y="44"/>
                  </a:lnTo>
                  <a:lnTo>
                    <a:pt x="78" y="44"/>
                  </a:lnTo>
                  <a:lnTo>
                    <a:pt x="80" y="46"/>
                  </a:lnTo>
                  <a:lnTo>
                    <a:pt x="80" y="46"/>
                  </a:lnTo>
                  <a:lnTo>
                    <a:pt x="82" y="48"/>
                  </a:lnTo>
                  <a:lnTo>
                    <a:pt x="84" y="48"/>
                  </a:lnTo>
                  <a:lnTo>
                    <a:pt x="86" y="50"/>
                  </a:lnTo>
                  <a:lnTo>
                    <a:pt x="90" y="52"/>
                  </a:lnTo>
                  <a:lnTo>
                    <a:pt x="92" y="52"/>
                  </a:lnTo>
                  <a:lnTo>
                    <a:pt x="92" y="54"/>
                  </a:lnTo>
                  <a:lnTo>
                    <a:pt x="96" y="54"/>
                  </a:lnTo>
                  <a:lnTo>
                    <a:pt x="98" y="56"/>
                  </a:lnTo>
                  <a:lnTo>
                    <a:pt x="104" y="58"/>
                  </a:lnTo>
                  <a:lnTo>
                    <a:pt x="106" y="60"/>
                  </a:lnTo>
                  <a:lnTo>
                    <a:pt x="112" y="62"/>
                  </a:lnTo>
                  <a:lnTo>
                    <a:pt x="114" y="64"/>
                  </a:lnTo>
                  <a:lnTo>
                    <a:pt x="120" y="66"/>
                  </a:lnTo>
                  <a:lnTo>
                    <a:pt x="122" y="68"/>
                  </a:lnTo>
                  <a:lnTo>
                    <a:pt x="126" y="70"/>
                  </a:lnTo>
                  <a:lnTo>
                    <a:pt x="128" y="70"/>
                  </a:lnTo>
                  <a:lnTo>
                    <a:pt x="128" y="72"/>
                  </a:lnTo>
                  <a:lnTo>
                    <a:pt x="138" y="74"/>
                  </a:lnTo>
                  <a:lnTo>
                    <a:pt x="138" y="76"/>
                  </a:lnTo>
                  <a:lnTo>
                    <a:pt x="142" y="76"/>
                  </a:lnTo>
                  <a:lnTo>
                    <a:pt x="144" y="78"/>
                  </a:lnTo>
                  <a:lnTo>
                    <a:pt x="150" y="80"/>
                  </a:lnTo>
                  <a:lnTo>
                    <a:pt x="160" y="84"/>
                  </a:lnTo>
                  <a:lnTo>
                    <a:pt x="166" y="86"/>
                  </a:lnTo>
                  <a:lnTo>
                    <a:pt x="168" y="86"/>
                  </a:lnTo>
                  <a:lnTo>
                    <a:pt x="174" y="88"/>
                  </a:lnTo>
                  <a:lnTo>
                    <a:pt x="176" y="90"/>
                  </a:lnTo>
                  <a:lnTo>
                    <a:pt x="178" y="90"/>
                  </a:lnTo>
                  <a:lnTo>
                    <a:pt x="184" y="92"/>
                  </a:lnTo>
                  <a:lnTo>
                    <a:pt x="184" y="92"/>
                  </a:lnTo>
                  <a:lnTo>
                    <a:pt x="186" y="94"/>
                  </a:lnTo>
                  <a:lnTo>
                    <a:pt x="188" y="94"/>
                  </a:lnTo>
                  <a:lnTo>
                    <a:pt x="192" y="96"/>
                  </a:lnTo>
                  <a:lnTo>
                    <a:pt x="196" y="96"/>
                  </a:lnTo>
                  <a:lnTo>
                    <a:pt x="202" y="98"/>
                  </a:lnTo>
                  <a:lnTo>
                    <a:pt x="204" y="100"/>
                  </a:lnTo>
                  <a:lnTo>
                    <a:pt x="206" y="100"/>
                  </a:lnTo>
                  <a:lnTo>
                    <a:pt x="212" y="102"/>
                  </a:lnTo>
                  <a:lnTo>
                    <a:pt x="214" y="102"/>
                  </a:lnTo>
                  <a:lnTo>
                    <a:pt x="220" y="104"/>
                  </a:lnTo>
                  <a:lnTo>
                    <a:pt x="224" y="106"/>
                  </a:lnTo>
                  <a:lnTo>
                    <a:pt x="228" y="106"/>
                  </a:lnTo>
                  <a:lnTo>
                    <a:pt x="232" y="108"/>
                  </a:lnTo>
                  <a:lnTo>
                    <a:pt x="236" y="108"/>
                  </a:lnTo>
                  <a:lnTo>
                    <a:pt x="242" y="110"/>
                  </a:lnTo>
                  <a:lnTo>
                    <a:pt x="244" y="110"/>
                  </a:lnTo>
                  <a:lnTo>
                    <a:pt x="250" y="112"/>
                  </a:lnTo>
                  <a:lnTo>
                    <a:pt x="252" y="112"/>
                  </a:lnTo>
                  <a:lnTo>
                    <a:pt x="258" y="114"/>
                  </a:lnTo>
                  <a:lnTo>
                    <a:pt x="260" y="114"/>
                  </a:lnTo>
                  <a:lnTo>
                    <a:pt x="266" y="116"/>
                  </a:lnTo>
                  <a:lnTo>
                    <a:pt x="271" y="118"/>
                  </a:lnTo>
                  <a:lnTo>
                    <a:pt x="277" y="118"/>
                  </a:lnTo>
                  <a:lnTo>
                    <a:pt x="281" y="120"/>
                  </a:lnTo>
                  <a:lnTo>
                    <a:pt x="285" y="120"/>
                  </a:lnTo>
                  <a:lnTo>
                    <a:pt x="289" y="122"/>
                  </a:lnTo>
                  <a:lnTo>
                    <a:pt x="295" y="122"/>
                  </a:lnTo>
                  <a:lnTo>
                    <a:pt x="299" y="124"/>
                  </a:lnTo>
                  <a:lnTo>
                    <a:pt x="307" y="124"/>
                  </a:lnTo>
                  <a:lnTo>
                    <a:pt x="313" y="126"/>
                  </a:lnTo>
                  <a:lnTo>
                    <a:pt x="317" y="126"/>
                  </a:lnTo>
                  <a:lnTo>
                    <a:pt x="323" y="128"/>
                  </a:lnTo>
                  <a:lnTo>
                    <a:pt x="327" y="128"/>
                  </a:lnTo>
                  <a:lnTo>
                    <a:pt x="333" y="130"/>
                  </a:lnTo>
                  <a:lnTo>
                    <a:pt x="339" y="130"/>
                  </a:lnTo>
                  <a:lnTo>
                    <a:pt x="345" y="132"/>
                  </a:lnTo>
                  <a:lnTo>
                    <a:pt x="349" y="132"/>
                  </a:lnTo>
                  <a:lnTo>
                    <a:pt x="353" y="134"/>
                  </a:lnTo>
                  <a:lnTo>
                    <a:pt x="363" y="134"/>
                  </a:lnTo>
                  <a:lnTo>
                    <a:pt x="369" y="136"/>
                  </a:lnTo>
                  <a:lnTo>
                    <a:pt x="377" y="136"/>
                  </a:lnTo>
                  <a:lnTo>
                    <a:pt x="381" y="138"/>
                  </a:lnTo>
                  <a:lnTo>
                    <a:pt x="393" y="138"/>
                  </a:lnTo>
                  <a:lnTo>
                    <a:pt x="399" y="140"/>
                  </a:lnTo>
                  <a:lnTo>
                    <a:pt x="409" y="140"/>
                  </a:lnTo>
                  <a:lnTo>
                    <a:pt x="415" y="142"/>
                  </a:lnTo>
                  <a:lnTo>
                    <a:pt x="427" y="142"/>
                  </a:lnTo>
                  <a:lnTo>
                    <a:pt x="433" y="144"/>
                  </a:lnTo>
                  <a:lnTo>
                    <a:pt x="445" y="144"/>
                  </a:lnTo>
                  <a:lnTo>
                    <a:pt x="451" y="146"/>
                  </a:lnTo>
                  <a:lnTo>
                    <a:pt x="465" y="146"/>
                  </a:lnTo>
                  <a:lnTo>
                    <a:pt x="471" y="148"/>
                  </a:lnTo>
                  <a:lnTo>
                    <a:pt x="489" y="148"/>
                  </a:lnTo>
                  <a:lnTo>
                    <a:pt x="495" y="150"/>
                  </a:lnTo>
                  <a:lnTo>
                    <a:pt x="517" y="150"/>
                  </a:lnTo>
                  <a:lnTo>
                    <a:pt x="523" y="152"/>
                  </a:lnTo>
                  <a:lnTo>
                    <a:pt x="549" y="152"/>
                  </a:lnTo>
                  <a:lnTo>
                    <a:pt x="555" y="154"/>
                  </a:lnTo>
                  <a:lnTo>
                    <a:pt x="593" y="154"/>
                  </a:lnTo>
                  <a:lnTo>
                    <a:pt x="599" y="156"/>
                  </a:lnTo>
                  <a:lnTo>
                    <a:pt x="659" y="156"/>
                  </a:lnTo>
                  <a:lnTo>
                    <a:pt x="665" y="158"/>
                  </a:lnTo>
                  <a:lnTo>
                    <a:pt x="774" y="158"/>
                  </a:lnTo>
                  <a:lnTo>
                    <a:pt x="774" y="166"/>
                  </a:lnTo>
                  <a:lnTo>
                    <a:pt x="489" y="166"/>
                  </a:lnTo>
                  <a:lnTo>
                    <a:pt x="487" y="166"/>
                  </a:lnTo>
                  <a:lnTo>
                    <a:pt x="467" y="166"/>
                  </a:lnTo>
                  <a:lnTo>
                    <a:pt x="463" y="164"/>
                  </a:lnTo>
                  <a:lnTo>
                    <a:pt x="447" y="164"/>
                  </a:lnTo>
                  <a:lnTo>
                    <a:pt x="443" y="162"/>
                  </a:lnTo>
                  <a:lnTo>
                    <a:pt x="429" y="162"/>
                  </a:lnTo>
                  <a:lnTo>
                    <a:pt x="425" y="160"/>
                  </a:lnTo>
                  <a:lnTo>
                    <a:pt x="411" y="160"/>
                  </a:lnTo>
                  <a:lnTo>
                    <a:pt x="407" y="158"/>
                  </a:lnTo>
                  <a:lnTo>
                    <a:pt x="395" y="158"/>
                  </a:lnTo>
                  <a:lnTo>
                    <a:pt x="391" y="156"/>
                  </a:lnTo>
                  <a:lnTo>
                    <a:pt x="381" y="156"/>
                  </a:lnTo>
                  <a:lnTo>
                    <a:pt x="377" y="154"/>
                  </a:lnTo>
                  <a:lnTo>
                    <a:pt x="365" y="154"/>
                  </a:lnTo>
                  <a:lnTo>
                    <a:pt x="361" y="152"/>
                  </a:lnTo>
                  <a:lnTo>
                    <a:pt x="353" y="152"/>
                  </a:lnTo>
                  <a:lnTo>
                    <a:pt x="349" y="150"/>
                  </a:lnTo>
                  <a:lnTo>
                    <a:pt x="341" y="150"/>
                  </a:lnTo>
                  <a:lnTo>
                    <a:pt x="339" y="148"/>
                  </a:lnTo>
                  <a:lnTo>
                    <a:pt x="329" y="148"/>
                  </a:lnTo>
                  <a:lnTo>
                    <a:pt x="325" y="146"/>
                  </a:lnTo>
                  <a:lnTo>
                    <a:pt x="319" y="146"/>
                  </a:lnTo>
                  <a:lnTo>
                    <a:pt x="315" y="144"/>
                  </a:lnTo>
                  <a:lnTo>
                    <a:pt x="309" y="144"/>
                  </a:lnTo>
                  <a:lnTo>
                    <a:pt x="305" y="142"/>
                  </a:lnTo>
                  <a:lnTo>
                    <a:pt x="299" y="142"/>
                  </a:lnTo>
                  <a:lnTo>
                    <a:pt x="295" y="140"/>
                  </a:lnTo>
                  <a:lnTo>
                    <a:pt x="289" y="140"/>
                  </a:lnTo>
                  <a:lnTo>
                    <a:pt x="285" y="138"/>
                  </a:lnTo>
                  <a:lnTo>
                    <a:pt x="281" y="138"/>
                  </a:lnTo>
                  <a:lnTo>
                    <a:pt x="277" y="136"/>
                  </a:lnTo>
                  <a:lnTo>
                    <a:pt x="271" y="136"/>
                  </a:lnTo>
                  <a:lnTo>
                    <a:pt x="266" y="134"/>
                  </a:lnTo>
                  <a:lnTo>
                    <a:pt x="262" y="134"/>
                  </a:lnTo>
                  <a:lnTo>
                    <a:pt x="258" y="132"/>
                  </a:lnTo>
                  <a:lnTo>
                    <a:pt x="254" y="132"/>
                  </a:lnTo>
                  <a:lnTo>
                    <a:pt x="252" y="130"/>
                  </a:lnTo>
                  <a:lnTo>
                    <a:pt x="246" y="130"/>
                  </a:lnTo>
                  <a:lnTo>
                    <a:pt x="242" y="128"/>
                  </a:lnTo>
                  <a:lnTo>
                    <a:pt x="238" y="128"/>
                  </a:lnTo>
                  <a:lnTo>
                    <a:pt x="234" y="126"/>
                  </a:lnTo>
                  <a:lnTo>
                    <a:pt x="232" y="126"/>
                  </a:lnTo>
                  <a:lnTo>
                    <a:pt x="228" y="124"/>
                  </a:lnTo>
                  <a:lnTo>
                    <a:pt x="224" y="124"/>
                  </a:lnTo>
                  <a:lnTo>
                    <a:pt x="220" y="122"/>
                  </a:lnTo>
                  <a:lnTo>
                    <a:pt x="216" y="122"/>
                  </a:lnTo>
                  <a:lnTo>
                    <a:pt x="212" y="120"/>
                  </a:lnTo>
                  <a:lnTo>
                    <a:pt x="208" y="120"/>
                  </a:lnTo>
                  <a:lnTo>
                    <a:pt x="204" y="118"/>
                  </a:lnTo>
                  <a:lnTo>
                    <a:pt x="204" y="118"/>
                  </a:lnTo>
                  <a:lnTo>
                    <a:pt x="200" y="116"/>
                  </a:lnTo>
                  <a:lnTo>
                    <a:pt x="198" y="116"/>
                  </a:lnTo>
                  <a:lnTo>
                    <a:pt x="194" y="114"/>
                  </a:lnTo>
                  <a:lnTo>
                    <a:pt x="192" y="114"/>
                  </a:lnTo>
                  <a:lnTo>
                    <a:pt x="188" y="112"/>
                  </a:lnTo>
                  <a:lnTo>
                    <a:pt x="186" y="112"/>
                  </a:lnTo>
                  <a:lnTo>
                    <a:pt x="182" y="110"/>
                  </a:lnTo>
                  <a:lnTo>
                    <a:pt x="180" y="110"/>
                  </a:lnTo>
                  <a:lnTo>
                    <a:pt x="178" y="108"/>
                  </a:lnTo>
                  <a:lnTo>
                    <a:pt x="174" y="106"/>
                  </a:lnTo>
                  <a:lnTo>
                    <a:pt x="174" y="108"/>
                  </a:lnTo>
                  <a:lnTo>
                    <a:pt x="172" y="108"/>
                  </a:lnTo>
                  <a:lnTo>
                    <a:pt x="166" y="104"/>
                  </a:lnTo>
                  <a:lnTo>
                    <a:pt x="164" y="104"/>
                  </a:lnTo>
                  <a:lnTo>
                    <a:pt x="164" y="102"/>
                  </a:lnTo>
                  <a:lnTo>
                    <a:pt x="164" y="104"/>
                  </a:lnTo>
                  <a:lnTo>
                    <a:pt x="162" y="104"/>
                  </a:lnTo>
                  <a:lnTo>
                    <a:pt x="160" y="102"/>
                  </a:lnTo>
                  <a:lnTo>
                    <a:pt x="156" y="102"/>
                  </a:lnTo>
                  <a:lnTo>
                    <a:pt x="154" y="100"/>
                  </a:lnTo>
                  <a:lnTo>
                    <a:pt x="144" y="96"/>
                  </a:lnTo>
                  <a:lnTo>
                    <a:pt x="142" y="96"/>
                  </a:lnTo>
                  <a:lnTo>
                    <a:pt x="134" y="92"/>
                  </a:lnTo>
                  <a:lnTo>
                    <a:pt x="132" y="90"/>
                  </a:lnTo>
                  <a:lnTo>
                    <a:pt x="128" y="90"/>
                  </a:lnTo>
                  <a:lnTo>
                    <a:pt x="124" y="88"/>
                  </a:lnTo>
                  <a:lnTo>
                    <a:pt x="124" y="88"/>
                  </a:lnTo>
                  <a:lnTo>
                    <a:pt x="118" y="84"/>
                  </a:lnTo>
                  <a:lnTo>
                    <a:pt x="116" y="84"/>
                  </a:lnTo>
                  <a:lnTo>
                    <a:pt x="112" y="82"/>
                  </a:lnTo>
                  <a:lnTo>
                    <a:pt x="110" y="82"/>
                  </a:lnTo>
                  <a:lnTo>
                    <a:pt x="104" y="78"/>
                  </a:lnTo>
                  <a:lnTo>
                    <a:pt x="88" y="70"/>
                  </a:lnTo>
                  <a:lnTo>
                    <a:pt x="82" y="66"/>
                  </a:lnTo>
                  <a:lnTo>
                    <a:pt x="80" y="66"/>
                  </a:lnTo>
                  <a:lnTo>
                    <a:pt x="74" y="62"/>
                  </a:lnTo>
                  <a:lnTo>
                    <a:pt x="70" y="60"/>
                  </a:lnTo>
                  <a:lnTo>
                    <a:pt x="64" y="56"/>
                  </a:lnTo>
                  <a:lnTo>
                    <a:pt x="52" y="50"/>
                  </a:lnTo>
                  <a:lnTo>
                    <a:pt x="46" y="44"/>
                  </a:lnTo>
                  <a:lnTo>
                    <a:pt x="44" y="44"/>
                  </a:lnTo>
                  <a:lnTo>
                    <a:pt x="38" y="40"/>
                  </a:lnTo>
                  <a:lnTo>
                    <a:pt x="34" y="38"/>
                  </a:lnTo>
                  <a:lnTo>
                    <a:pt x="28" y="32"/>
                  </a:lnTo>
                  <a:lnTo>
                    <a:pt x="24" y="30"/>
                  </a:lnTo>
                  <a:lnTo>
                    <a:pt x="22" y="28"/>
                  </a:lnTo>
                  <a:lnTo>
                    <a:pt x="14" y="24"/>
                  </a:lnTo>
                  <a:lnTo>
                    <a:pt x="10" y="20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3300"/>
            </a:solidFill>
            <a:ln w="0">
              <a:solidFill>
                <a:srgbClr val="FF33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71" name="Freeform 132"/>
            <p:cNvSpPr>
              <a:spLocks/>
            </p:cNvSpPr>
            <p:nvPr/>
          </p:nvSpPr>
          <p:spPr bwMode="auto">
            <a:xfrm>
              <a:off x="-723900" y="1562101"/>
              <a:ext cx="715963" cy="4495800"/>
            </a:xfrm>
            <a:custGeom>
              <a:avLst/>
              <a:gdLst>
                <a:gd name="T0" fmla="*/ 28 w 451"/>
                <a:gd name="T1" fmla="*/ 306 h 2832"/>
                <a:gd name="T2" fmla="*/ 42 w 451"/>
                <a:gd name="T3" fmla="*/ 751 h 2832"/>
                <a:gd name="T4" fmla="*/ 62 w 451"/>
                <a:gd name="T5" fmla="*/ 1186 h 2832"/>
                <a:gd name="T6" fmla="*/ 80 w 451"/>
                <a:gd name="T7" fmla="*/ 1467 h 2832"/>
                <a:gd name="T8" fmla="*/ 98 w 451"/>
                <a:gd name="T9" fmla="*/ 1685 h 2832"/>
                <a:gd name="T10" fmla="*/ 114 w 451"/>
                <a:gd name="T11" fmla="*/ 1862 h 2832"/>
                <a:gd name="T12" fmla="*/ 126 w 451"/>
                <a:gd name="T13" fmla="*/ 1948 h 2832"/>
                <a:gd name="T14" fmla="*/ 136 w 451"/>
                <a:gd name="T15" fmla="*/ 2022 h 2832"/>
                <a:gd name="T16" fmla="*/ 146 w 451"/>
                <a:gd name="T17" fmla="*/ 2076 h 2832"/>
                <a:gd name="T18" fmla="*/ 160 w 451"/>
                <a:gd name="T19" fmla="*/ 2182 h 2832"/>
                <a:gd name="T20" fmla="*/ 170 w 451"/>
                <a:gd name="T21" fmla="*/ 2234 h 2832"/>
                <a:gd name="T22" fmla="*/ 180 w 451"/>
                <a:gd name="T23" fmla="*/ 2285 h 2832"/>
                <a:gd name="T24" fmla="*/ 196 w 451"/>
                <a:gd name="T25" fmla="*/ 2349 h 2832"/>
                <a:gd name="T26" fmla="*/ 206 w 451"/>
                <a:gd name="T27" fmla="*/ 2389 h 2832"/>
                <a:gd name="T28" fmla="*/ 220 w 451"/>
                <a:gd name="T29" fmla="*/ 2433 h 2832"/>
                <a:gd name="T30" fmla="*/ 232 w 451"/>
                <a:gd name="T31" fmla="*/ 2475 h 2832"/>
                <a:gd name="T32" fmla="*/ 249 w 451"/>
                <a:gd name="T33" fmla="*/ 2519 h 2832"/>
                <a:gd name="T34" fmla="*/ 261 w 451"/>
                <a:gd name="T35" fmla="*/ 2549 h 2832"/>
                <a:gd name="T36" fmla="*/ 275 w 451"/>
                <a:gd name="T37" fmla="*/ 2581 h 2832"/>
                <a:gd name="T38" fmla="*/ 293 w 451"/>
                <a:gd name="T39" fmla="*/ 2619 h 2832"/>
                <a:gd name="T40" fmla="*/ 303 w 451"/>
                <a:gd name="T41" fmla="*/ 2637 h 2832"/>
                <a:gd name="T42" fmla="*/ 315 w 451"/>
                <a:gd name="T43" fmla="*/ 2661 h 2832"/>
                <a:gd name="T44" fmla="*/ 339 w 451"/>
                <a:gd name="T45" fmla="*/ 2697 h 2832"/>
                <a:gd name="T46" fmla="*/ 367 w 451"/>
                <a:gd name="T47" fmla="*/ 2736 h 2832"/>
                <a:gd name="T48" fmla="*/ 389 w 451"/>
                <a:gd name="T49" fmla="*/ 2764 h 2832"/>
                <a:gd name="T50" fmla="*/ 411 w 451"/>
                <a:gd name="T51" fmla="*/ 2786 h 2832"/>
                <a:gd name="T52" fmla="*/ 435 w 451"/>
                <a:gd name="T53" fmla="*/ 2810 h 2832"/>
                <a:gd name="T54" fmla="*/ 451 w 451"/>
                <a:gd name="T55" fmla="*/ 2824 h 2832"/>
                <a:gd name="T56" fmla="*/ 405 w 451"/>
                <a:gd name="T57" fmla="*/ 2806 h 2832"/>
                <a:gd name="T58" fmla="*/ 387 w 451"/>
                <a:gd name="T59" fmla="*/ 2788 h 2832"/>
                <a:gd name="T60" fmla="*/ 367 w 451"/>
                <a:gd name="T61" fmla="*/ 2766 h 2832"/>
                <a:gd name="T62" fmla="*/ 345 w 451"/>
                <a:gd name="T63" fmla="*/ 2736 h 2832"/>
                <a:gd name="T64" fmla="*/ 329 w 451"/>
                <a:gd name="T65" fmla="*/ 2716 h 2832"/>
                <a:gd name="T66" fmla="*/ 315 w 451"/>
                <a:gd name="T67" fmla="*/ 2691 h 2832"/>
                <a:gd name="T68" fmla="*/ 301 w 451"/>
                <a:gd name="T69" fmla="*/ 2673 h 2832"/>
                <a:gd name="T70" fmla="*/ 289 w 451"/>
                <a:gd name="T71" fmla="*/ 2649 h 2832"/>
                <a:gd name="T72" fmla="*/ 283 w 451"/>
                <a:gd name="T73" fmla="*/ 2635 h 2832"/>
                <a:gd name="T74" fmla="*/ 265 w 451"/>
                <a:gd name="T75" fmla="*/ 2605 h 2832"/>
                <a:gd name="T76" fmla="*/ 249 w 451"/>
                <a:gd name="T77" fmla="*/ 2563 h 2832"/>
                <a:gd name="T78" fmla="*/ 237 w 451"/>
                <a:gd name="T79" fmla="*/ 2537 h 2832"/>
                <a:gd name="T80" fmla="*/ 226 w 451"/>
                <a:gd name="T81" fmla="*/ 2509 h 2832"/>
                <a:gd name="T82" fmla="*/ 210 w 451"/>
                <a:gd name="T83" fmla="*/ 2457 h 2832"/>
                <a:gd name="T84" fmla="*/ 200 w 451"/>
                <a:gd name="T85" fmla="*/ 2429 h 2832"/>
                <a:gd name="T86" fmla="*/ 188 w 451"/>
                <a:gd name="T87" fmla="*/ 2383 h 2832"/>
                <a:gd name="T88" fmla="*/ 176 w 451"/>
                <a:gd name="T89" fmla="*/ 2335 h 2832"/>
                <a:gd name="T90" fmla="*/ 164 w 451"/>
                <a:gd name="T91" fmla="*/ 2291 h 2832"/>
                <a:gd name="T92" fmla="*/ 154 w 451"/>
                <a:gd name="T93" fmla="*/ 2238 h 2832"/>
                <a:gd name="T94" fmla="*/ 128 w 451"/>
                <a:gd name="T95" fmla="*/ 2078 h 2832"/>
                <a:gd name="T96" fmla="*/ 112 w 451"/>
                <a:gd name="T97" fmla="*/ 1970 h 2832"/>
                <a:gd name="T98" fmla="*/ 96 w 451"/>
                <a:gd name="T99" fmla="*/ 1842 h 2832"/>
                <a:gd name="T100" fmla="*/ 76 w 451"/>
                <a:gd name="T101" fmla="*/ 1629 h 2832"/>
                <a:gd name="T102" fmla="*/ 66 w 451"/>
                <a:gd name="T103" fmla="*/ 1503 h 2832"/>
                <a:gd name="T104" fmla="*/ 56 w 451"/>
                <a:gd name="T105" fmla="*/ 1357 h 2832"/>
                <a:gd name="T106" fmla="*/ 44 w 451"/>
                <a:gd name="T107" fmla="*/ 1188 h 2832"/>
                <a:gd name="T108" fmla="*/ 34 w 451"/>
                <a:gd name="T109" fmla="*/ 988 h 2832"/>
                <a:gd name="T110" fmla="*/ 16 w 451"/>
                <a:gd name="T111" fmla="*/ 545 h 2832"/>
                <a:gd name="T112" fmla="*/ 2 w 451"/>
                <a:gd name="T113" fmla="*/ 30 h 2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" h="2832">
                  <a:moveTo>
                    <a:pt x="10" y="0"/>
                  </a:moveTo>
                  <a:lnTo>
                    <a:pt x="18" y="0"/>
                  </a:lnTo>
                  <a:lnTo>
                    <a:pt x="20" y="28"/>
                  </a:lnTo>
                  <a:lnTo>
                    <a:pt x="22" y="126"/>
                  </a:lnTo>
                  <a:lnTo>
                    <a:pt x="24" y="218"/>
                  </a:lnTo>
                  <a:lnTo>
                    <a:pt x="28" y="306"/>
                  </a:lnTo>
                  <a:lnTo>
                    <a:pt x="30" y="390"/>
                  </a:lnTo>
                  <a:lnTo>
                    <a:pt x="32" y="471"/>
                  </a:lnTo>
                  <a:lnTo>
                    <a:pt x="34" y="545"/>
                  </a:lnTo>
                  <a:lnTo>
                    <a:pt x="38" y="617"/>
                  </a:lnTo>
                  <a:lnTo>
                    <a:pt x="40" y="687"/>
                  </a:lnTo>
                  <a:lnTo>
                    <a:pt x="42" y="751"/>
                  </a:lnTo>
                  <a:lnTo>
                    <a:pt x="46" y="815"/>
                  </a:lnTo>
                  <a:lnTo>
                    <a:pt x="48" y="876"/>
                  </a:lnTo>
                  <a:lnTo>
                    <a:pt x="52" y="988"/>
                  </a:lnTo>
                  <a:lnTo>
                    <a:pt x="56" y="1040"/>
                  </a:lnTo>
                  <a:lnTo>
                    <a:pt x="58" y="1090"/>
                  </a:lnTo>
                  <a:lnTo>
                    <a:pt x="62" y="1186"/>
                  </a:lnTo>
                  <a:lnTo>
                    <a:pt x="66" y="1230"/>
                  </a:lnTo>
                  <a:lnTo>
                    <a:pt x="68" y="1274"/>
                  </a:lnTo>
                  <a:lnTo>
                    <a:pt x="70" y="1314"/>
                  </a:lnTo>
                  <a:lnTo>
                    <a:pt x="74" y="1355"/>
                  </a:lnTo>
                  <a:lnTo>
                    <a:pt x="78" y="1431"/>
                  </a:lnTo>
                  <a:lnTo>
                    <a:pt x="80" y="1467"/>
                  </a:lnTo>
                  <a:lnTo>
                    <a:pt x="84" y="1501"/>
                  </a:lnTo>
                  <a:lnTo>
                    <a:pt x="86" y="1535"/>
                  </a:lnTo>
                  <a:lnTo>
                    <a:pt x="88" y="1567"/>
                  </a:lnTo>
                  <a:lnTo>
                    <a:pt x="92" y="1597"/>
                  </a:lnTo>
                  <a:lnTo>
                    <a:pt x="94" y="1629"/>
                  </a:lnTo>
                  <a:lnTo>
                    <a:pt x="98" y="1685"/>
                  </a:lnTo>
                  <a:lnTo>
                    <a:pt x="102" y="1713"/>
                  </a:lnTo>
                  <a:lnTo>
                    <a:pt x="106" y="1765"/>
                  </a:lnTo>
                  <a:lnTo>
                    <a:pt x="110" y="1792"/>
                  </a:lnTo>
                  <a:lnTo>
                    <a:pt x="114" y="1840"/>
                  </a:lnTo>
                  <a:lnTo>
                    <a:pt x="116" y="1862"/>
                  </a:lnTo>
                  <a:lnTo>
                    <a:pt x="114" y="1862"/>
                  </a:lnTo>
                  <a:lnTo>
                    <a:pt x="118" y="1884"/>
                  </a:lnTo>
                  <a:lnTo>
                    <a:pt x="120" y="1884"/>
                  </a:lnTo>
                  <a:lnTo>
                    <a:pt x="122" y="1906"/>
                  </a:lnTo>
                  <a:lnTo>
                    <a:pt x="124" y="1926"/>
                  </a:lnTo>
                  <a:lnTo>
                    <a:pt x="122" y="1926"/>
                  </a:lnTo>
                  <a:lnTo>
                    <a:pt x="126" y="1948"/>
                  </a:lnTo>
                  <a:lnTo>
                    <a:pt x="128" y="1948"/>
                  </a:lnTo>
                  <a:lnTo>
                    <a:pt x="130" y="1968"/>
                  </a:lnTo>
                  <a:lnTo>
                    <a:pt x="132" y="1986"/>
                  </a:lnTo>
                  <a:lnTo>
                    <a:pt x="134" y="2006"/>
                  </a:lnTo>
                  <a:lnTo>
                    <a:pt x="132" y="2006"/>
                  </a:lnTo>
                  <a:lnTo>
                    <a:pt x="136" y="2022"/>
                  </a:lnTo>
                  <a:lnTo>
                    <a:pt x="138" y="2024"/>
                  </a:lnTo>
                  <a:lnTo>
                    <a:pt x="140" y="2042"/>
                  </a:lnTo>
                  <a:lnTo>
                    <a:pt x="142" y="2058"/>
                  </a:lnTo>
                  <a:lnTo>
                    <a:pt x="140" y="2058"/>
                  </a:lnTo>
                  <a:lnTo>
                    <a:pt x="144" y="2074"/>
                  </a:lnTo>
                  <a:lnTo>
                    <a:pt x="146" y="2076"/>
                  </a:lnTo>
                  <a:lnTo>
                    <a:pt x="152" y="2124"/>
                  </a:lnTo>
                  <a:lnTo>
                    <a:pt x="150" y="2124"/>
                  </a:lnTo>
                  <a:lnTo>
                    <a:pt x="156" y="2152"/>
                  </a:lnTo>
                  <a:lnTo>
                    <a:pt x="158" y="2154"/>
                  </a:lnTo>
                  <a:lnTo>
                    <a:pt x="162" y="2182"/>
                  </a:lnTo>
                  <a:lnTo>
                    <a:pt x="160" y="2182"/>
                  </a:lnTo>
                  <a:lnTo>
                    <a:pt x="164" y="2194"/>
                  </a:lnTo>
                  <a:lnTo>
                    <a:pt x="166" y="2196"/>
                  </a:lnTo>
                  <a:lnTo>
                    <a:pt x="170" y="2224"/>
                  </a:lnTo>
                  <a:lnTo>
                    <a:pt x="168" y="2224"/>
                  </a:lnTo>
                  <a:lnTo>
                    <a:pt x="170" y="2234"/>
                  </a:lnTo>
                  <a:lnTo>
                    <a:pt x="170" y="2234"/>
                  </a:lnTo>
                  <a:lnTo>
                    <a:pt x="174" y="2246"/>
                  </a:lnTo>
                  <a:lnTo>
                    <a:pt x="176" y="2249"/>
                  </a:lnTo>
                  <a:lnTo>
                    <a:pt x="178" y="2263"/>
                  </a:lnTo>
                  <a:lnTo>
                    <a:pt x="176" y="2263"/>
                  </a:lnTo>
                  <a:lnTo>
                    <a:pt x="180" y="2285"/>
                  </a:lnTo>
                  <a:lnTo>
                    <a:pt x="180" y="2285"/>
                  </a:lnTo>
                  <a:lnTo>
                    <a:pt x="184" y="2295"/>
                  </a:lnTo>
                  <a:lnTo>
                    <a:pt x="184" y="2297"/>
                  </a:lnTo>
                  <a:lnTo>
                    <a:pt x="188" y="2319"/>
                  </a:lnTo>
                  <a:lnTo>
                    <a:pt x="188" y="2319"/>
                  </a:lnTo>
                  <a:lnTo>
                    <a:pt x="192" y="2329"/>
                  </a:lnTo>
                  <a:lnTo>
                    <a:pt x="196" y="2349"/>
                  </a:lnTo>
                  <a:lnTo>
                    <a:pt x="196" y="2351"/>
                  </a:lnTo>
                  <a:lnTo>
                    <a:pt x="198" y="2361"/>
                  </a:lnTo>
                  <a:lnTo>
                    <a:pt x="198" y="2361"/>
                  </a:lnTo>
                  <a:lnTo>
                    <a:pt x="202" y="2371"/>
                  </a:lnTo>
                  <a:lnTo>
                    <a:pt x="204" y="2379"/>
                  </a:lnTo>
                  <a:lnTo>
                    <a:pt x="206" y="2389"/>
                  </a:lnTo>
                  <a:lnTo>
                    <a:pt x="210" y="2399"/>
                  </a:lnTo>
                  <a:lnTo>
                    <a:pt x="214" y="2417"/>
                  </a:lnTo>
                  <a:lnTo>
                    <a:pt x="216" y="2423"/>
                  </a:lnTo>
                  <a:lnTo>
                    <a:pt x="216" y="2423"/>
                  </a:lnTo>
                  <a:lnTo>
                    <a:pt x="220" y="2431"/>
                  </a:lnTo>
                  <a:lnTo>
                    <a:pt x="220" y="2433"/>
                  </a:lnTo>
                  <a:lnTo>
                    <a:pt x="222" y="2443"/>
                  </a:lnTo>
                  <a:lnTo>
                    <a:pt x="224" y="2449"/>
                  </a:lnTo>
                  <a:lnTo>
                    <a:pt x="224" y="2449"/>
                  </a:lnTo>
                  <a:lnTo>
                    <a:pt x="228" y="2457"/>
                  </a:lnTo>
                  <a:lnTo>
                    <a:pt x="228" y="2459"/>
                  </a:lnTo>
                  <a:lnTo>
                    <a:pt x="232" y="2475"/>
                  </a:lnTo>
                  <a:lnTo>
                    <a:pt x="241" y="2497"/>
                  </a:lnTo>
                  <a:lnTo>
                    <a:pt x="243" y="2501"/>
                  </a:lnTo>
                  <a:lnTo>
                    <a:pt x="243" y="2501"/>
                  </a:lnTo>
                  <a:lnTo>
                    <a:pt x="247" y="2509"/>
                  </a:lnTo>
                  <a:lnTo>
                    <a:pt x="247" y="2511"/>
                  </a:lnTo>
                  <a:lnTo>
                    <a:pt x="249" y="2519"/>
                  </a:lnTo>
                  <a:lnTo>
                    <a:pt x="253" y="2529"/>
                  </a:lnTo>
                  <a:lnTo>
                    <a:pt x="253" y="2529"/>
                  </a:lnTo>
                  <a:lnTo>
                    <a:pt x="257" y="2537"/>
                  </a:lnTo>
                  <a:lnTo>
                    <a:pt x="257" y="2539"/>
                  </a:lnTo>
                  <a:lnTo>
                    <a:pt x="261" y="2549"/>
                  </a:lnTo>
                  <a:lnTo>
                    <a:pt x="261" y="2549"/>
                  </a:lnTo>
                  <a:lnTo>
                    <a:pt x="265" y="2555"/>
                  </a:lnTo>
                  <a:lnTo>
                    <a:pt x="265" y="2557"/>
                  </a:lnTo>
                  <a:lnTo>
                    <a:pt x="271" y="2573"/>
                  </a:lnTo>
                  <a:lnTo>
                    <a:pt x="271" y="2573"/>
                  </a:lnTo>
                  <a:lnTo>
                    <a:pt x="275" y="2579"/>
                  </a:lnTo>
                  <a:lnTo>
                    <a:pt x="275" y="2581"/>
                  </a:lnTo>
                  <a:lnTo>
                    <a:pt x="279" y="2597"/>
                  </a:lnTo>
                  <a:lnTo>
                    <a:pt x="283" y="2599"/>
                  </a:lnTo>
                  <a:lnTo>
                    <a:pt x="285" y="2603"/>
                  </a:lnTo>
                  <a:lnTo>
                    <a:pt x="287" y="2613"/>
                  </a:lnTo>
                  <a:lnTo>
                    <a:pt x="291" y="2615"/>
                  </a:lnTo>
                  <a:lnTo>
                    <a:pt x="293" y="2619"/>
                  </a:lnTo>
                  <a:lnTo>
                    <a:pt x="295" y="2623"/>
                  </a:lnTo>
                  <a:lnTo>
                    <a:pt x="295" y="2623"/>
                  </a:lnTo>
                  <a:lnTo>
                    <a:pt x="297" y="2627"/>
                  </a:lnTo>
                  <a:lnTo>
                    <a:pt x="297" y="2629"/>
                  </a:lnTo>
                  <a:lnTo>
                    <a:pt x="297" y="2633"/>
                  </a:lnTo>
                  <a:lnTo>
                    <a:pt x="303" y="2637"/>
                  </a:lnTo>
                  <a:lnTo>
                    <a:pt x="305" y="2641"/>
                  </a:lnTo>
                  <a:lnTo>
                    <a:pt x="305" y="2643"/>
                  </a:lnTo>
                  <a:lnTo>
                    <a:pt x="305" y="2647"/>
                  </a:lnTo>
                  <a:lnTo>
                    <a:pt x="311" y="2651"/>
                  </a:lnTo>
                  <a:lnTo>
                    <a:pt x="315" y="2659"/>
                  </a:lnTo>
                  <a:lnTo>
                    <a:pt x="315" y="2661"/>
                  </a:lnTo>
                  <a:lnTo>
                    <a:pt x="315" y="2665"/>
                  </a:lnTo>
                  <a:lnTo>
                    <a:pt x="321" y="2669"/>
                  </a:lnTo>
                  <a:lnTo>
                    <a:pt x="325" y="2677"/>
                  </a:lnTo>
                  <a:lnTo>
                    <a:pt x="329" y="2681"/>
                  </a:lnTo>
                  <a:lnTo>
                    <a:pt x="335" y="2693"/>
                  </a:lnTo>
                  <a:lnTo>
                    <a:pt x="339" y="2697"/>
                  </a:lnTo>
                  <a:lnTo>
                    <a:pt x="343" y="2705"/>
                  </a:lnTo>
                  <a:lnTo>
                    <a:pt x="349" y="2712"/>
                  </a:lnTo>
                  <a:lnTo>
                    <a:pt x="353" y="2720"/>
                  </a:lnTo>
                  <a:lnTo>
                    <a:pt x="359" y="2726"/>
                  </a:lnTo>
                  <a:lnTo>
                    <a:pt x="363" y="2734"/>
                  </a:lnTo>
                  <a:lnTo>
                    <a:pt x="367" y="2736"/>
                  </a:lnTo>
                  <a:lnTo>
                    <a:pt x="371" y="2744"/>
                  </a:lnTo>
                  <a:lnTo>
                    <a:pt x="375" y="2746"/>
                  </a:lnTo>
                  <a:lnTo>
                    <a:pt x="377" y="2750"/>
                  </a:lnTo>
                  <a:lnTo>
                    <a:pt x="381" y="2756"/>
                  </a:lnTo>
                  <a:lnTo>
                    <a:pt x="385" y="2758"/>
                  </a:lnTo>
                  <a:lnTo>
                    <a:pt x="389" y="2764"/>
                  </a:lnTo>
                  <a:lnTo>
                    <a:pt x="397" y="2772"/>
                  </a:lnTo>
                  <a:lnTo>
                    <a:pt x="399" y="2776"/>
                  </a:lnTo>
                  <a:lnTo>
                    <a:pt x="401" y="2776"/>
                  </a:lnTo>
                  <a:lnTo>
                    <a:pt x="405" y="2780"/>
                  </a:lnTo>
                  <a:lnTo>
                    <a:pt x="407" y="2784"/>
                  </a:lnTo>
                  <a:lnTo>
                    <a:pt x="411" y="2786"/>
                  </a:lnTo>
                  <a:lnTo>
                    <a:pt x="415" y="2792"/>
                  </a:lnTo>
                  <a:lnTo>
                    <a:pt x="415" y="2792"/>
                  </a:lnTo>
                  <a:lnTo>
                    <a:pt x="417" y="2794"/>
                  </a:lnTo>
                  <a:lnTo>
                    <a:pt x="419" y="2794"/>
                  </a:lnTo>
                  <a:lnTo>
                    <a:pt x="435" y="2810"/>
                  </a:lnTo>
                  <a:lnTo>
                    <a:pt x="435" y="2810"/>
                  </a:lnTo>
                  <a:lnTo>
                    <a:pt x="437" y="2812"/>
                  </a:lnTo>
                  <a:lnTo>
                    <a:pt x="439" y="2812"/>
                  </a:lnTo>
                  <a:lnTo>
                    <a:pt x="443" y="2816"/>
                  </a:lnTo>
                  <a:lnTo>
                    <a:pt x="443" y="2816"/>
                  </a:lnTo>
                  <a:lnTo>
                    <a:pt x="449" y="2820"/>
                  </a:lnTo>
                  <a:lnTo>
                    <a:pt x="451" y="2824"/>
                  </a:lnTo>
                  <a:lnTo>
                    <a:pt x="437" y="2832"/>
                  </a:lnTo>
                  <a:lnTo>
                    <a:pt x="433" y="2830"/>
                  </a:lnTo>
                  <a:lnTo>
                    <a:pt x="429" y="2826"/>
                  </a:lnTo>
                  <a:lnTo>
                    <a:pt x="425" y="2824"/>
                  </a:lnTo>
                  <a:lnTo>
                    <a:pt x="409" y="2808"/>
                  </a:lnTo>
                  <a:lnTo>
                    <a:pt x="405" y="2806"/>
                  </a:lnTo>
                  <a:lnTo>
                    <a:pt x="401" y="2802"/>
                  </a:lnTo>
                  <a:lnTo>
                    <a:pt x="397" y="2798"/>
                  </a:lnTo>
                  <a:lnTo>
                    <a:pt x="395" y="2796"/>
                  </a:lnTo>
                  <a:lnTo>
                    <a:pt x="391" y="2790"/>
                  </a:lnTo>
                  <a:lnTo>
                    <a:pt x="391" y="2790"/>
                  </a:lnTo>
                  <a:lnTo>
                    <a:pt x="387" y="2788"/>
                  </a:lnTo>
                  <a:lnTo>
                    <a:pt x="383" y="2782"/>
                  </a:lnTo>
                  <a:lnTo>
                    <a:pt x="383" y="2782"/>
                  </a:lnTo>
                  <a:lnTo>
                    <a:pt x="375" y="2774"/>
                  </a:lnTo>
                  <a:lnTo>
                    <a:pt x="371" y="2770"/>
                  </a:lnTo>
                  <a:lnTo>
                    <a:pt x="369" y="2768"/>
                  </a:lnTo>
                  <a:lnTo>
                    <a:pt x="367" y="2766"/>
                  </a:lnTo>
                  <a:lnTo>
                    <a:pt x="363" y="2760"/>
                  </a:lnTo>
                  <a:lnTo>
                    <a:pt x="363" y="2758"/>
                  </a:lnTo>
                  <a:lnTo>
                    <a:pt x="359" y="2756"/>
                  </a:lnTo>
                  <a:lnTo>
                    <a:pt x="355" y="2748"/>
                  </a:lnTo>
                  <a:lnTo>
                    <a:pt x="351" y="2746"/>
                  </a:lnTo>
                  <a:lnTo>
                    <a:pt x="345" y="2736"/>
                  </a:lnTo>
                  <a:lnTo>
                    <a:pt x="345" y="2736"/>
                  </a:lnTo>
                  <a:lnTo>
                    <a:pt x="339" y="2730"/>
                  </a:lnTo>
                  <a:lnTo>
                    <a:pt x="339" y="2728"/>
                  </a:lnTo>
                  <a:lnTo>
                    <a:pt x="335" y="2722"/>
                  </a:lnTo>
                  <a:lnTo>
                    <a:pt x="335" y="2722"/>
                  </a:lnTo>
                  <a:lnTo>
                    <a:pt x="329" y="2716"/>
                  </a:lnTo>
                  <a:lnTo>
                    <a:pt x="329" y="2714"/>
                  </a:lnTo>
                  <a:lnTo>
                    <a:pt x="325" y="2708"/>
                  </a:lnTo>
                  <a:lnTo>
                    <a:pt x="325" y="2708"/>
                  </a:lnTo>
                  <a:lnTo>
                    <a:pt x="321" y="2703"/>
                  </a:lnTo>
                  <a:lnTo>
                    <a:pt x="321" y="2701"/>
                  </a:lnTo>
                  <a:lnTo>
                    <a:pt x="315" y="2691"/>
                  </a:lnTo>
                  <a:lnTo>
                    <a:pt x="315" y="2691"/>
                  </a:lnTo>
                  <a:lnTo>
                    <a:pt x="311" y="2687"/>
                  </a:lnTo>
                  <a:lnTo>
                    <a:pt x="311" y="2685"/>
                  </a:lnTo>
                  <a:lnTo>
                    <a:pt x="307" y="2679"/>
                  </a:lnTo>
                  <a:lnTo>
                    <a:pt x="307" y="2679"/>
                  </a:lnTo>
                  <a:lnTo>
                    <a:pt x="301" y="2673"/>
                  </a:lnTo>
                  <a:lnTo>
                    <a:pt x="299" y="2667"/>
                  </a:lnTo>
                  <a:lnTo>
                    <a:pt x="301" y="2667"/>
                  </a:lnTo>
                  <a:lnTo>
                    <a:pt x="297" y="2661"/>
                  </a:lnTo>
                  <a:lnTo>
                    <a:pt x="297" y="2661"/>
                  </a:lnTo>
                  <a:lnTo>
                    <a:pt x="291" y="2655"/>
                  </a:lnTo>
                  <a:lnTo>
                    <a:pt x="289" y="2649"/>
                  </a:lnTo>
                  <a:lnTo>
                    <a:pt x="291" y="2649"/>
                  </a:lnTo>
                  <a:lnTo>
                    <a:pt x="289" y="2647"/>
                  </a:lnTo>
                  <a:lnTo>
                    <a:pt x="289" y="2647"/>
                  </a:lnTo>
                  <a:lnTo>
                    <a:pt x="283" y="2641"/>
                  </a:lnTo>
                  <a:lnTo>
                    <a:pt x="281" y="2635"/>
                  </a:lnTo>
                  <a:lnTo>
                    <a:pt x="283" y="2635"/>
                  </a:lnTo>
                  <a:lnTo>
                    <a:pt x="281" y="2631"/>
                  </a:lnTo>
                  <a:lnTo>
                    <a:pt x="279" y="2631"/>
                  </a:lnTo>
                  <a:lnTo>
                    <a:pt x="277" y="2625"/>
                  </a:lnTo>
                  <a:lnTo>
                    <a:pt x="273" y="2621"/>
                  </a:lnTo>
                  <a:lnTo>
                    <a:pt x="269" y="2609"/>
                  </a:lnTo>
                  <a:lnTo>
                    <a:pt x="265" y="2605"/>
                  </a:lnTo>
                  <a:lnTo>
                    <a:pt x="259" y="2587"/>
                  </a:lnTo>
                  <a:lnTo>
                    <a:pt x="259" y="2587"/>
                  </a:lnTo>
                  <a:lnTo>
                    <a:pt x="257" y="2583"/>
                  </a:lnTo>
                  <a:lnTo>
                    <a:pt x="255" y="2581"/>
                  </a:lnTo>
                  <a:lnTo>
                    <a:pt x="249" y="2563"/>
                  </a:lnTo>
                  <a:lnTo>
                    <a:pt x="249" y="2563"/>
                  </a:lnTo>
                  <a:lnTo>
                    <a:pt x="247" y="2559"/>
                  </a:lnTo>
                  <a:lnTo>
                    <a:pt x="245" y="2557"/>
                  </a:lnTo>
                  <a:lnTo>
                    <a:pt x="241" y="2545"/>
                  </a:lnTo>
                  <a:lnTo>
                    <a:pt x="243" y="2545"/>
                  </a:lnTo>
                  <a:lnTo>
                    <a:pt x="239" y="2537"/>
                  </a:lnTo>
                  <a:lnTo>
                    <a:pt x="237" y="2537"/>
                  </a:lnTo>
                  <a:lnTo>
                    <a:pt x="232" y="2525"/>
                  </a:lnTo>
                  <a:lnTo>
                    <a:pt x="232" y="2523"/>
                  </a:lnTo>
                  <a:lnTo>
                    <a:pt x="230" y="2515"/>
                  </a:lnTo>
                  <a:lnTo>
                    <a:pt x="230" y="2515"/>
                  </a:lnTo>
                  <a:lnTo>
                    <a:pt x="228" y="2509"/>
                  </a:lnTo>
                  <a:lnTo>
                    <a:pt x="226" y="2509"/>
                  </a:lnTo>
                  <a:lnTo>
                    <a:pt x="224" y="2503"/>
                  </a:lnTo>
                  <a:lnTo>
                    <a:pt x="216" y="2481"/>
                  </a:lnTo>
                  <a:lnTo>
                    <a:pt x="216" y="2479"/>
                  </a:lnTo>
                  <a:lnTo>
                    <a:pt x="212" y="2463"/>
                  </a:lnTo>
                  <a:lnTo>
                    <a:pt x="212" y="2463"/>
                  </a:lnTo>
                  <a:lnTo>
                    <a:pt x="210" y="2457"/>
                  </a:lnTo>
                  <a:lnTo>
                    <a:pt x="208" y="2455"/>
                  </a:lnTo>
                  <a:lnTo>
                    <a:pt x="206" y="2447"/>
                  </a:lnTo>
                  <a:lnTo>
                    <a:pt x="204" y="2437"/>
                  </a:lnTo>
                  <a:lnTo>
                    <a:pt x="204" y="2437"/>
                  </a:lnTo>
                  <a:lnTo>
                    <a:pt x="202" y="2431"/>
                  </a:lnTo>
                  <a:lnTo>
                    <a:pt x="200" y="2429"/>
                  </a:lnTo>
                  <a:lnTo>
                    <a:pt x="198" y="2421"/>
                  </a:lnTo>
                  <a:lnTo>
                    <a:pt x="194" y="2405"/>
                  </a:lnTo>
                  <a:lnTo>
                    <a:pt x="194" y="2405"/>
                  </a:lnTo>
                  <a:lnTo>
                    <a:pt x="190" y="2395"/>
                  </a:lnTo>
                  <a:lnTo>
                    <a:pt x="190" y="2393"/>
                  </a:lnTo>
                  <a:lnTo>
                    <a:pt x="188" y="2383"/>
                  </a:lnTo>
                  <a:lnTo>
                    <a:pt x="186" y="2377"/>
                  </a:lnTo>
                  <a:lnTo>
                    <a:pt x="186" y="2377"/>
                  </a:lnTo>
                  <a:lnTo>
                    <a:pt x="182" y="2367"/>
                  </a:lnTo>
                  <a:lnTo>
                    <a:pt x="182" y="2365"/>
                  </a:lnTo>
                  <a:lnTo>
                    <a:pt x="180" y="2353"/>
                  </a:lnTo>
                  <a:lnTo>
                    <a:pt x="176" y="2335"/>
                  </a:lnTo>
                  <a:lnTo>
                    <a:pt x="176" y="2335"/>
                  </a:lnTo>
                  <a:lnTo>
                    <a:pt x="172" y="2325"/>
                  </a:lnTo>
                  <a:lnTo>
                    <a:pt x="172" y="2323"/>
                  </a:lnTo>
                  <a:lnTo>
                    <a:pt x="168" y="2301"/>
                  </a:lnTo>
                  <a:lnTo>
                    <a:pt x="168" y="2301"/>
                  </a:lnTo>
                  <a:lnTo>
                    <a:pt x="164" y="2291"/>
                  </a:lnTo>
                  <a:lnTo>
                    <a:pt x="164" y="2289"/>
                  </a:lnTo>
                  <a:lnTo>
                    <a:pt x="160" y="2265"/>
                  </a:lnTo>
                  <a:lnTo>
                    <a:pt x="158" y="2253"/>
                  </a:lnTo>
                  <a:lnTo>
                    <a:pt x="158" y="2253"/>
                  </a:lnTo>
                  <a:lnTo>
                    <a:pt x="154" y="2240"/>
                  </a:lnTo>
                  <a:lnTo>
                    <a:pt x="154" y="2238"/>
                  </a:lnTo>
                  <a:lnTo>
                    <a:pt x="152" y="2226"/>
                  </a:lnTo>
                  <a:lnTo>
                    <a:pt x="148" y="2198"/>
                  </a:lnTo>
                  <a:lnTo>
                    <a:pt x="144" y="2184"/>
                  </a:lnTo>
                  <a:lnTo>
                    <a:pt x="140" y="2156"/>
                  </a:lnTo>
                  <a:lnTo>
                    <a:pt x="134" y="2126"/>
                  </a:lnTo>
                  <a:lnTo>
                    <a:pt x="128" y="2078"/>
                  </a:lnTo>
                  <a:lnTo>
                    <a:pt x="124" y="2060"/>
                  </a:lnTo>
                  <a:lnTo>
                    <a:pt x="122" y="2044"/>
                  </a:lnTo>
                  <a:lnTo>
                    <a:pt x="120" y="2026"/>
                  </a:lnTo>
                  <a:lnTo>
                    <a:pt x="116" y="2008"/>
                  </a:lnTo>
                  <a:lnTo>
                    <a:pt x="114" y="1988"/>
                  </a:lnTo>
                  <a:lnTo>
                    <a:pt x="112" y="1970"/>
                  </a:lnTo>
                  <a:lnTo>
                    <a:pt x="110" y="1950"/>
                  </a:lnTo>
                  <a:lnTo>
                    <a:pt x="106" y="1928"/>
                  </a:lnTo>
                  <a:lnTo>
                    <a:pt x="104" y="1908"/>
                  </a:lnTo>
                  <a:lnTo>
                    <a:pt x="102" y="1886"/>
                  </a:lnTo>
                  <a:lnTo>
                    <a:pt x="98" y="1864"/>
                  </a:lnTo>
                  <a:lnTo>
                    <a:pt x="96" y="1842"/>
                  </a:lnTo>
                  <a:lnTo>
                    <a:pt x="92" y="1794"/>
                  </a:lnTo>
                  <a:lnTo>
                    <a:pt x="88" y="1767"/>
                  </a:lnTo>
                  <a:lnTo>
                    <a:pt x="84" y="1715"/>
                  </a:lnTo>
                  <a:lnTo>
                    <a:pt x="80" y="1687"/>
                  </a:lnTo>
                  <a:lnTo>
                    <a:pt x="76" y="1631"/>
                  </a:lnTo>
                  <a:lnTo>
                    <a:pt x="76" y="1629"/>
                  </a:lnTo>
                  <a:lnTo>
                    <a:pt x="74" y="1599"/>
                  </a:lnTo>
                  <a:lnTo>
                    <a:pt x="74" y="1599"/>
                  </a:lnTo>
                  <a:lnTo>
                    <a:pt x="70" y="1569"/>
                  </a:lnTo>
                  <a:lnTo>
                    <a:pt x="70" y="1567"/>
                  </a:lnTo>
                  <a:lnTo>
                    <a:pt x="68" y="1535"/>
                  </a:lnTo>
                  <a:lnTo>
                    <a:pt x="66" y="1503"/>
                  </a:lnTo>
                  <a:lnTo>
                    <a:pt x="66" y="1503"/>
                  </a:lnTo>
                  <a:lnTo>
                    <a:pt x="62" y="1469"/>
                  </a:lnTo>
                  <a:lnTo>
                    <a:pt x="62" y="1467"/>
                  </a:lnTo>
                  <a:lnTo>
                    <a:pt x="60" y="1431"/>
                  </a:lnTo>
                  <a:lnTo>
                    <a:pt x="56" y="1357"/>
                  </a:lnTo>
                  <a:lnTo>
                    <a:pt x="56" y="1357"/>
                  </a:lnTo>
                  <a:lnTo>
                    <a:pt x="52" y="1316"/>
                  </a:lnTo>
                  <a:lnTo>
                    <a:pt x="52" y="1314"/>
                  </a:lnTo>
                  <a:lnTo>
                    <a:pt x="50" y="1274"/>
                  </a:lnTo>
                  <a:lnTo>
                    <a:pt x="48" y="1232"/>
                  </a:lnTo>
                  <a:lnTo>
                    <a:pt x="48" y="1232"/>
                  </a:lnTo>
                  <a:lnTo>
                    <a:pt x="44" y="1188"/>
                  </a:lnTo>
                  <a:lnTo>
                    <a:pt x="44" y="1186"/>
                  </a:lnTo>
                  <a:lnTo>
                    <a:pt x="40" y="1090"/>
                  </a:lnTo>
                  <a:lnTo>
                    <a:pt x="38" y="1042"/>
                  </a:lnTo>
                  <a:lnTo>
                    <a:pt x="38" y="1042"/>
                  </a:lnTo>
                  <a:lnTo>
                    <a:pt x="34" y="990"/>
                  </a:lnTo>
                  <a:lnTo>
                    <a:pt x="34" y="988"/>
                  </a:lnTo>
                  <a:lnTo>
                    <a:pt x="30" y="876"/>
                  </a:lnTo>
                  <a:lnTo>
                    <a:pt x="28" y="815"/>
                  </a:lnTo>
                  <a:lnTo>
                    <a:pt x="24" y="751"/>
                  </a:lnTo>
                  <a:lnTo>
                    <a:pt x="22" y="687"/>
                  </a:lnTo>
                  <a:lnTo>
                    <a:pt x="20" y="617"/>
                  </a:lnTo>
                  <a:lnTo>
                    <a:pt x="16" y="545"/>
                  </a:lnTo>
                  <a:lnTo>
                    <a:pt x="14" y="471"/>
                  </a:lnTo>
                  <a:lnTo>
                    <a:pt x="12" y="390"/>
                  </a:lnTo>
                  <a:lnTo>
                    <a:pt x="10" y="306"/>
                  </a:lnTo>
                  <a:lnTo>
                    <a:pt x="6" y="218"/>
                  </a:lnTo>
                  <a:lnTo>
                    <a:pt x="4" y="126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3300"/>
            </a:solidFill>
            <a:ln w="0">
              <a:solidFill>
                <a:srgbClr val="FF33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3173" name="テキスト ボックス 3172"/>
          <p:cNvSpPr txBox="1"/>
          <p:nvPr/>
        </p:nvSpPr>
        <p:spPr>
          <a:xfrm>
            <a:off x="971600" y="470822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小塚明朝 Pr6N R" pitchFamily="18" charset="-128"/>
                <a:ea typeface="小塚明朝 Pr6N R" pitchFamily="18" charset="-128"/>
              </a:rPr>
              <a:t>0</a:t>
            </a:r>
            <a:endParaRPr kumimoji="1" lang="ja-JP" altLang="en-US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7650303" y="470822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小塚明朝 Pr6N R" pitchFamily="18" charset="-128"/>
                <a:ea typeface="小塚明朝 Pr6N R" pitchFamily="18" charset="-128"/>
              </a:rPr>
              <a:t>20</a:t>
            </a:r>
            <a:endParaRPr kumimoji="1" lang="ja-JP" altLang="en-US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4302265" y="470822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小塚明朝 Pr6N R" pitchFamily="18" charset="-128"/>
                <a:ea typeface="小塚明朝 Pr6N R" pitchFamily="18" charset="-128"/>
              </a:rPr>
              <a:t>1</a:t>
            </a:r>
            <a:r>
              <a:rPr lang="en-US" altLang="ja-JP" dirty="0" smtClean="0">
                <a:latin typeface="小塚明朝 Pr6N R" pitchFamily="18" charset="-128"/>
                <a:ea typeface="小塚明朝 Pr6N R" pitchFamily="18" charset="-128"/>
              </a:rPr>
              <a:t>0</a:t>
            </a:r>
            <a:endParaRPr kumimoji="1" lang="ja-JP" altLang="en-US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136" name="テキスト ボックス 135"/>
          <p:cNvSpPr txBox="1"/>
          <p:nvPr/>
        </p:nvSpPr>
        <p:spPr>
          <a:xfrm>
            <a:off x="714480" y="180208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小塚明朝 Pr6N R" pitchFamily="18" charset="-128"/>
                <a:ea typeface="小塚明朝 Pr6N R" pitchFamily="18" charset="-128"/>
              </a:rPr>
              <a:t>1</a:t>
            </a:r>
            <a:r>
              <a:rPr lang="en-US" altLang="ja-JP" dirty="0" smtClean="0">
                <a:latin typeface="小塚明朝 Pr6N R" pitchFamily="18" charset="-128"/>
                <a:ea typeface="小塚明朝 Pr6N R" pitchFamily="18" charset="-128"/>
              </a:rPr>
              <a:t>0</a:t>
            </a:r>
            <a:endParaRPr kumimoji="1" lang="ja-JP" altLang="en-US" dirty="0">
              <a:latin typeface="小塚明朝 Pr6N R" pitchFamily="18" charset="-128"/>
              <a:ea typeface="小塚明朝 Pr6N R" pitchFamily="18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テキスト ボックス 136"/>
              <p:cNvSpPr txBox="1"/>
              <p:nvPr/>
            </p:nvSpPr>
            <p:spPr>
              <a:xfrm>
                <a:off x="4139952" y="3133983"/>
                <a:ext cx="18909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/>
                              <a:ea typeface="小塚明朝 Pr6N R" pitchFamily="18" charset="-128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/>
                              <a:ea typeface="小塚明朝 Pr6N R" pitchFamily="18" charset="-128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/>
                              <a:ea typeface="小塚明朝 Pr6N R" pitchFamily="18" charset="-128"/>
                            </a:rPr>
                            <m:t>KL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/>
                          <a:ea typeface="小塚明朝 Pr6N R" pitchFamily="18" charset="-128"/>
                        </a:rPr>
                        <m:t>(5|</m:t>
                      </m:r>
                      <m:r>
                        <a:rPr kumimoji="1" lang="en-US" altLang="ja-JP" sz="3200" b="0" i="1" smtClean="0">
                          <a:latin typeface="Cambria Math"/>
                          <a:ea typeface="小塚明朝 Pr6N R" pitchFamily="18" charset="-128"/>
                        </a:rPr>
                        <m:t>𝑥</m:t>
                      </m:r>
                      <m:r>
                        <a:rPr kumimoji="1" lang="en-US" altLang="ja-JP" sz="3200" b="0" i="1" smtClean="0">
                          <a:latin typeface="Cambria Math"/>
                          <a:ea typeface="小塚明朝 Pr6N R" pitchFamily="18" charset="-128"/>
                        </a:rPr>
                        <m:t>)</m:t>
                      </m:r>
                    </m:oMath>
                  </m:oMathPara>
                </a14:m>
                <a:endParaRPr kumimoji="1" lang="ja-JP" altLang="en-US" sz="3200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>
          <p:sp>
            <p:nvSpPr>
              <p:cNvPr id="137" name="テキスト ボックス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3133983"/>
                <a:ext cx="1890902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テキスト ボックス 137"/>
              <p:cNvSpPr txBox="1"/>
              <p:nvPr/>
            </p:nvSpPr>
            <p:spPr>
              <a:xfrm>
                <a:off x="5796136" y="3960815"/>
                <a:ext cx="17909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/>
                              <a:ea typeface="小塚明朝 Pr6N R" pitchFamily="18" charset="-128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/>
                              <a:ea typeface="小塚明朝 Pr6N R" pitchFamily="18" charset="-128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/>
                              <a:ea typeface="小塚明朝 Pr6N R" pitchFamily="18" charset="-128"/>
                            </a:rPr>
                            <m:t>IS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/>
                          <a:ea typeface="小塚明朝 Pr6N R" pitchFamily="18" charset="-128"/>
                        </a:rPr>
                        <m:t>(5|</m:t>
                      </m:r>
                      <m:r>
                        <a:rPr kumimoji="1" lang="en-US" altLang="ja-JP" sz="3200" b="0" i="1" smtClean="0">
                          <a:latin typeface="Cambria Math"/>
                          <a:ea typeface="小塚明朝 Pr6N R" pitchFamily="18" charset="-128"/>
                        </a:rPr>
                        <m:t>𝑥</m:t>
                      </m:r>
                      <m:r>
                        <a:rPr kumimoji="1" lang="en-US" altLang="ja-JP" sz="3200" b="0" i="1" smtClean="0">
                          <a:latin typeface="Cambria Math"/>
                          <a:ea typeface="小塚明朝 Pr6N R" pitchFamily="18" charset="-128"/>
                        </a:rPr>
                        <m:t>)</m:t>
                      </m:r>
                    </m:oMath>
                  </m:oMathPara>
                </a14:m>
                <a:endParaRPr kumimoji="1" lang="ja-JP" altLang="en-US" sz="3200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>
          <p:sp>
            <p:nvSpPr>
              <p:cNvPr id="138" name="テキスト ボックス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3960815"/>
                <a:ext cx="1790939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テキスト ボックス 138"/>
              <p:cNvSpPr txBox="1"/>
              <p:nvPr/>
            </p:nvSpPr>
            <p:spPr>
              <a:xfrm>
                <a:off x="3803824" y="2062981"/>
                <a:ext cx="191776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/>
                              <a:ea typeface="小塚明朝 Pr6N R" pitchFamily="18" charset="-128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/>
                              <a:ea typeface="小塚明朝 Pr6N R" pitchFamily="18" charset="-128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/>
                              <a:ea typeface="小塚明朝 Pr6N R" pitchFamily="18" charset="-128"/>
                            </a:rPr>
                            <m:t>EU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/>
                          <a:ea typeface="小塚明朝 Pr6N R" pitchFamily="18" charset="-128"/>
                        </a:rPr>
                        <m:t>(5|</m:t>
                      </m:r>
                      <m:r>
                        <a:rPr kumimoji="1" lang="en-US" altLang="ja-JP" sz="3200" b="0" i="1" smtClean="0">
                          <a:latin typeface="Cambria Math"/>
                          <a:ea typeface="小塚明朝 Pr6N R" pitchFamily="18" charset="-128"/>
                        </a:rPr>
                        <m:t>𝑥</m:t>
                      </m:r>
                      <m:r>
                        <a:rPr kumimoji="1" lang="en-US" altLang="ja-JP" sz="3200" b="0" i="1" smtClean="0">
                          <a:latin typeface="Cambria Math"/>
                          <a:ea typeface="小塚明朝 Pr6N R" pitchFamily="18" charset="-128"/>
                        </a:rPr>
                        <m:t>)</m:t>
                      </m:r>
                    </m:oMath>
                  </m:oMathPara>
                </a14:m>
                <a:endParaRPr kumimoji="1" lang="ja-JP" altLang="en-US" sz="3200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>
          <p:sp>
            <p:nvSpPr>
              <p:cNvPr id="139" name="テキスト ボックス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24" y="2062981"/>
                <a:ext cx="1917769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テキスト ボックス 139"/>
              <p:cNvSpPr txBox="1"/>
              <p:nvPr/>
            </p:nvSpPr>
            <p:spPr>
              <a:xfrm>
                <a:off x="8022034" y="4623519"/>
                <a:ext cx="44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/>
                          <a:ea typeface="小塚明朝 Pr6N R" pitchFamily="18" charset="-128"/>
                        </a:rPr>
                        <m:t>𝑥</m:t>
                      </m:r>
                    </m:oMath>
                  </m:oMathPara>
                </a14:m>
                <a:endParaRPr kumimoji="1" lang="ja-JP" altLang="en-US" sz="2400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>
          <p:sp>
            <p:nvSpPr>
              <p:cNvPr id="140" name="テキスト ボックス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034" y="4623519"/>
                <a:ext cx="442429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775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8" name="グループ化 1217"/>
          <p:cNvGrpSpPr/>
          <p:nvPr/>
        </p:nvGrpSpPr>
        <p:grpSpPr>
          <a:xfrm>
            <a:off x="1503363" y="1177925"/>
            <a:ext cx="2673351" cy="2136775"/>
            <a:chOff x="1503363" y="1177925"/>
            <a:chExt cx="2673351" cy="2136775"/>
          </a:xfrm>
        </p:grpSpPr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1503363" y="1177925"/>
              <a:ext cx="2673350" cy="2136775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8" name="Line 9"/>
            <p:cNvSpPr>
              <a:spLocks noChangeShapeType="1"/>
            </p:cNvSpPr>
            <p:nvPr/>
          </p:nvSpPr>
          <p:spPr bwMode="auto">
            <a:xfrm flipV="1">
              <a:off x="1503363" y="1177925"/>
              <a:ext cx="0" cy="213677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" name="Line 10"/>
            <p:cNvSpPr>
              <a:spLocks noChangeShapeType="1"/>
            </p:cNvSpPr>
            <p:nvPr/>
          </p:nvSpPr>
          <p:spPr bwMode="auto">
            <a:xfrm>
              <a:off x="1503363" y="1177925"/>
              <a:ext cx="267335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" name="Line 11"/>
            <p:cNvSpPr>
              <a:spLocks noChangeShapeType="1"/>
            </p:cNvSpPr>
            <p:nvPr/>
          </p:nvSpPr>
          <p:spPr bwMode="auto">
            <a:xfrm>
              <a:off x="4176713" y="1177925"/>
              <a:ext cx="0" cy="213677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" name="Line 12"/>
            <p:cNvSpPr>
              <a:spLocks noChangeShapeType="1"/>
            </p:cNvSpPr>
            <p:nvPr/>
          </p:nvSpPr>
          <p:spPr bwMode="auto">
            <a:xfrm flipH="1">
              <a:off x="1503363" y="3314700"/>
              <a:ext cx="267335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24" name="Line 13"/>
            <p:cNvSpPr>
              <a:spLocks noChangeShapeType="1"/>
            </p:cNvSpPr>
            <p:nvPr/>
          </p:nvSpPr>
          <p:spPr bwMode="auto">
            <a:xfrm>
              <a:off x="1503363" y="1177925"/>
              <a:ext cx="26733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25" name="Line 14"/>
            <p:cNvSpPr>
              <a:spLocks noChangeShapeType="1"/>
            </p:cNvSpPr>
            <p:nvPr/>
          </p:nvSpPr>
          <p:spPr bwMode="auto">
            <a:xfrm>
              <a:off x="1503363" y="3314700"/>
              <a:ext cx="26733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27" name="Line 15"/>
            <p:cNvSpPr>
              <a:spLocks noChangeShapeType="1"/>
            </p:cNvSpPr>
            <p:nvPr/>
          </p:nvSpPr>
          <p:spPr bwMode="auto">
            <a:xfrm flipV="1">
              <a:off x="4176713" y="1177925"/>
              <a:ext cx="0" cy="21367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28" name="Line 16"/>
            <p:cNvSpPr>
              <a:spLocks noChangeShapeType="1"/>
            </p:cNvSpPr>
            <p:nvPr/>
          </p:nvSpPr>
          <p:spPr bwMode="auto">
            <a:xfrm flipV="1">
              <a:off x="1503363" y="1177925"/>
              <a:ext cx="0" cy="21367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29" name="Line 17"/>
            <p:cNvSpPr>
              <a:spLocks noChangeShapeType="1"/>
            </p:cNvSpPr>
            <p:nvPr/>
          </p:nvSpPr>
          <p:spPr bwMode="auto">
            <a:xfrm>
              <a:off x="1503363" y="3314700"/>
              <a:ext cx="26733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0" name="Line 18"/>
            <p:cNvSpPr>
              <a:spLocks noChangeShapeType="1"/>
            </p:cNvSpPr>
            <p:nvPr/>
          </p:nvSpPr>
          <p:spPr bwMode="auto">
            <a:xfrm flipV="1">
              <a:off x="1503363" y="1177925"/>
              <a:ext cx="0" cy="21367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1" name="Line 19"/>
            <p:cNvSpPr>
              <a:spLocks noChangeShapeType="1"/>
            </p:cNvSpPr>
            <p:nvPr/>
          </p:nvSpPr>
          <p:spPr bwMode="auto">
            <a:xfrm flipV="1">
              <a:off x="1503363" y="3287713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2" name="Line 20"/>
            <p:cNvSpPr>
              <a:spLocks noChangeShapeType="1"/>
            </p:cNvSpPr>
            <p:nvPr/>
          </p:nvSpPr>
          <p:spPr bwMode="auto">
            <a:xfrm>
              <a:off x="1503363" y="1177925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4" name="Line 22"/>
            <p:cNvSpPr>
              <a:spLocks noChangeShapeType="1"/>
            </p:cNvSpPr>
            <p:nvPr/>
          </p:nvSpPr>
          <p:spPr bwMode="auto">
            <a:xfrm flipV="1">
              <a:off x="1771651" y="3287713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5" name="Line 23"/>
            <p:cNvSpPr>
              <a:spLocks noChangeShapeType="1"/>
            </p:cNvSpPr>
            <p:nvPr/>
          </p:nvSpPr>
          <p:spPr bwMode="auto">
            <a:xfrm>
              <a:off x="1771651" y="1177925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39" name="Line 27"/>
            <p:cNvSpPr>
              <a:spLocks noChangeShapeType="1"/>
            </p:cNvSpPr>
            <p:nvPr/>
          </p:nvSpPr>
          <p:spPr bwMode="auto">
            <a:xfrm flipV="1">
              <a:off x="2038351" y="3287713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0" name="Line 28"/>
            <p:cNvSpPr>
              <a:spLocks noChangeShapeType="1"/>
            </p:cNvSpPr>
            <p:nvPr/>
          </p:nvSpPr>
          <p:spPr bwMode="auto">
            <a:xfrm>
              <a:off x="2038351" y="1177925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2" name="Line 30"/>
            <p:cNvSpPr>
              <a:spLocks noChangeShapeType="1"/>
            </p:cNvSpPr>
            <p:nvPr/>
          </p:nvSpPr>
          <p:spPr bwMode="auto">
            <a:xfrm flipV="1">
              <a:off x="2305051" y="3287713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3" name="Line 31"/>
            <p:cNvSpPr>
              <a:spLocks noChangeShapeType="1"/>
            </p:cNvSpPr>
            <p:nvPr/>
          </p:nvSpPr>
          <p:spPr bwMode="auto">
            <a:xfrm>
              <a:off x="2305051" y="1177925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7" name="Line 35"/>
            <p:cNvSpPr>
              <a:spLocks noChangeShapeType="1"/>
            </p:cNvSpPr>
            <p:nvPr/>
          </p:nvSpPr>
          <p:spPr bwMode="auto">
            <a:xfrm flipV="1">
              <a:off x="2573338" y="3287713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48" name="Line 36"/>
            <p:cNvSpPr>
              <a:spLocks noChangeShapeType="1"/>
            </p:cNvSpPr>
            <p:nvPr/>
          </p:nvSpPr>
          <p:spPr bwMode="auto">
            <a:xfrm>
              <a:off x="2573338" y="1177925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0" name="Line 38"/>
            <p:cNvSpPr>
              <a:spLocks noChangeShapeType="1"/>
            </p:cNvSpPr>
            <p:nvPr/>
          </p:nvSpPr>
          <p:spPr bwMode="auto">
            <a:xfrm flipV="1">
              <a:off x="2840038" y="3287713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1" name="Line 39"/>
            <p:cNvSpPr>
              <a:spLocks noChangeShapeType="1"/>
            </p:cNvSpPr>
            <p:nvPr/>
          </p:nvSpPr>
          <p:spPr bwMode="auto">
            <a:xfrm>
              <a:off x="2840038" y="1177925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5" name="Line 43"/>
            <p:cNvSpPr>
              <a:spLocks noChangeShapeType="1"/>
            </p:cNvSpPr>
            <p:nvPr/>
          </p:nvSpPr>
          <p:spPr bwMode="auto">
            <a:xfrm flipV="1">
              <a:off x="3108326" y="3287713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6" name="Line 44"/>
            <p:cNvSpPr>
              <a:spLocks noChangeShapeType="1"/>
            </p:cNvSpPr>
            <p:nvPr/>
          </p:nvSpPr>
          <p:spPr bwMode="auto">
            <a:xfrm>
              <a:off x="3108326" y="1177925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8" name="Line 46"/>
            <p:cNvSpPr>
              <a:spLocks noChangeShapeType="1"/>
            </p:cNvSpPr>
            <p:nvPr/>
          </p:nvSpPr>
          <p:spPr bwMode="auto">
            <a:xfrm flipV="1">
              <a:off x="3373438" y="3287713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9" name="Line 47"/>
            <p:cNvSpPr>
              <a:spLocks noChangeShapeType="1"/>
            </p:cNvSpPr>
            <p:nvPr/>
          </p:nvSpPr>
          <p:spPr bwMode="auto">
            <a:xfrm>
              <a:off x="3373438" y="1177925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63" name="Line 51"/>
            <p:cNvSpPr>
              <a:spLocks noChangeShapeType="1"/>
            </p:cNvSpPr>
            <p:nvPr/>
          </p:nvSpPr>
          <p:spPr bwMode="auto">
            <a:xfrm flipV="1">
              <a:off x="3643313" y="3287713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64" name="Line 52"/>
            <p:cNvSpPr>
              <a:spLocks noChangeShapeType="1"/>
            </p:cNvSpPr>
            <p:nvPr/>
          </p:nvSpPr>
          <p:spPr bwMode="auto">
            <a:xfrm>
              <a:off x="3643313" y="1177925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66" name="Line 54"/>
            <p:cNvSpPr>
              <a:spLocks noChangeShapeType="1"/>
            </p:cNvSpPr>
            <p:nvPr/>
          </p:nvSpPr>
          <p:spPr bwMode="auto">
            <a:xfrm flipV="1">
              <a:off x="3908426" y="3287713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67" name="Line 55"/>
            <p:cNvSpPr>
              <a:spLocks noChangeShapeType="1"/>
            </p:cNvSpPr>
            <p:nvPr/>
          </p:nvSpPr>
          <p:spPr bwMode="auto">
            <a:xfrm>
              <a:off x="3908426" y="1177925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71" name="Line 59"/>
            <p:cNvSpPr>
              <a:spLocks noChangeShapeType="1"/>
            </p:cNvSpPr>
            <p:nvPr/>
          </p:nvSpPr>
          <p:spPr bwMode="auto">
            <a:xfrm flipV="1">
              <a:off x="4176713" y="3287713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72" name="Line 60"/>
            <p:cNvSpPr>
              <a:spLocks noChangeShapeType="1"/>
            </p:cNvSpPr>
            <p:nvPr/>
          </p:nvSpPr>
          <p:spPr bwMode="auto">
            <a:xfrm>
              <a:off x="4176713" y="1177925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74" name="Line 62"/>
            <p:cNvSpPr>
              <a:spLocks noChangeShapeType="1"/>
            </p:cNvSpPr>
            <p:nvPr/>
          </p:nvSpPr>
          <p:spPr bwMode="auto">
            <a:xfrm>
              <a:off x="1503363" y="3314700"/>
              <a:ext cx="269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75" name="Line 63"/>
            <p:cNvSpPr>
              <a:spLocks noChangeShapeType="1"/>
            </p:cNvSpPr>
            <p:nvPr/>
          </p:nvSpPr>
          <p:spPr bwMode="auto">
            <a:xfrm flipH="1">
              <a:off x="4151313" y="3314700"/>
              <a:ext cx="254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77" name="Line 65"/>
            <p:cNvSpPr>
              <a:spLocks noChangeShapeType="1"/>
            </p:cNvSpPr>
            <p:nvPr/>
          </p:nvSpPr>
          <p:spPr bwMode="auto">
            <a:xfrm>
              <a:off x="1503363" y="3098800"/>
              <a:ext cx="269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78" name="Line 66"/>
            <p:cNvSpPr>
              <a:spLocks noChangeShapeType="1"/>
            </p:cNvSpPr>
            <p:nvPr/>
          </p:nvSpPr>
          <p:spPr bwMode="auto">
            <a:xfrm flipH="1">
              <a:off x="4151313" y="3098800"/>
              <a:ext cx="254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0" name="Line 68"/>
            <p:cNvSpPr>
              <a:spLocks noChangeShapeType="1"/>
            </p:cNvSpPr>
            <p:nvPr/>
          </p:nvSpPr>
          <p:spPr bwMode="auto">
            <a:xfrm>
              <a:off x="1503363" y="2886075"/>
              <a:ext cx="269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1" name="Line 69"/>
            <p:cNvSpPr>
              <a:spLocks noChangeShapeType="1"/>
            </p:cNvSpPr>
            <p:nvPr/>
          </p:nvSpPr>
          <p:spPr bwMode="auto">
            <a:xfrm flipH="1">
              <a:off x="4151313" y="2886075"/>
              <a:ext cx="254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3" name="Line 71"/>
            <p:cNvSpPr>
              <a:spLocks noChangeShapeType="1"/>
            </p:cNvSpPr>
            <p:nvPr/>
          </p:nvSpPr>
          <p:spPr bwMode="auto">
            <a:xfrm>
              <a:off x="1503363" y="2673350"/>
              <a:ext cx="269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4" name="Line 72"/>
            <p:cNvSpPr>
              <a:spLocks noChangeShapeType="1"/>
            </p:cNvSpPr>
            <p:nvPr/>
          </p:nvSpPr>
          <p:spPr bwMode="auto">
            <a:xfrm flipH="1">
              <a:off x="4151313" y="2673350"/>
              <a:ext cx="254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6" name="Line 74"/>
            <p:cNvSpPr>
              <a:spLocks noChangeShapeType="1"/>
            </p:cNvSpPr>
            <p:nvPr/>
          </p:nvSpPr>
          <p:spPr bwMode="auto">
            <a:xfrm>
              <a:off x="1503363" y="2457450"/>
              <a:ext cx="269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7" name="Line 75"/>
            <p:cNvSpPr>
              <a:spLocks noChangeShapeType="1"/>
            </p:cNvSpPr>
            <p:nvPr/>
          </p:nvSpPr>
          <p:spPr bwMode="auto">
            <a:xfrm flipH="1">
              <a:off x="4151313" y="2457450"/>
              <a:ext cx="254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9" name="Line 77"/>
            <p:cNvSpPr>
              <a:spLocks noChangeShapeType="1"/>
            </p:cNvSpPr>
            <p:nvPr/>
          </p:nvSpPr>
          <p:spPr bwMode="auto">
            <a:xfrm>
              <a:off x="1503363" y="2244725"/>
              <a:ext cx="269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90" name="Line 78"/>
            <p:cNvSpPr>
              <a:spLocks noChangeShapeType="1"/>
            </p:cNvSpPr>
            <p:nvPr/>
          </p:nvSpPr>
          <p:spPr bwMode="auto">
            <a:xfrm flipH="1">
              <a:off x="4151313" y="2244725"/>
              <a:ext cx="254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92" name="Line 80"/>
            <p:cNvSpPr>
              <a:spLocks noChangeShapeType="1"/>
            </p:cNvSpPr>
            <p:nvPr/>
          </p:nvSpPr>
          <p:spPr bwMode="auto">
            <a:xfrm>
              <a:off x="1503363" y="2032000"/>
              <a:ext cx="269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93" name="Line 81"/>
            <p:cNvSpPr>
              <a:spLocks noChangeShapeType="1"/>
            </p:cNvSpPr>
            <p:nvPr/>
          </p:nvSpPr>
          <p:spPr bwMode="auto">
            <a:xfrm flipH="1">
              <a:off x="4151313" y="2032000"/>
              <a:ext cx="254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95" name="Line 83"/>
            <p:cNvSpPr>
              <a:spLocks noChangeShapeType="1"/>
            </p:cNvSpPr>
            <p:nvPr/>
          </p:nvSpPr>
          <p:spPr bwMode="auto">
            <a:xfrm>
              <a:off x="1503363" y="1819275"/>
              <a:ext cx="269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96" name="Line 84"/>
            <p:cNvSpPr>
              <a:spLocks noChangeShapeType="1"/>
            </p:cNvSpPr>
            <p:nvPr/>
          </p:nvSpPr>
          <p:spPr bwMode="auto">
            <a:xfrm flipH="1">
              <a:off x="4151313" y="1819275"/>
              <a:ext cx="254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98" name="Line 86"/>
            <p:cNvSpPr>
              <a:spLocks noChangeShapeType="1"/>
            </p:cNvSpPr>
            <p:nvPr/>
          </p:nvSpPr>
          <p:spPr bwMode="auto">
            <a:xfrm>
              <a:off x="1503363" y="1604963"/>
              <a:ext cx="269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99" name="Line 87"/>
            <p:cNvSpPr>
              <a:spLocks noChangeShapeType="1"/>
            </p:cNvSpPr>
            <p:nvPr/>
          </p:nvSpPr>
          <p:spPr bwMode="auto">
            <a:xfrm flipH="1">
              <a:off x="4151313" y="1604963"/>
              <a:ext cx="254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01" name="Line 89"/>
            <p:cNvSpPr>
              <a:spLocks noChangeShapeType="1"/>
            </p:cNvSpPr>
            <p:nvPr/>
          </p:nvSpPr>
          <p:spPr bwMode="auto">
            <a:xfrm>
              <a:off x="1503363" y="1390650"/>
              <a:ext cx="269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02" name="Line 90"/>
            <p:cNvSpPr>
              <a:spLocks noChangeShapeType="1"/>
            </p:cNvSpPr>
            <p:nvPr/>
          </p:nvSpPr>
          <p:spPr bwMode="auto">
            <a:xfrm flipH="1">
              <a:off x="4151313" y="1390650"/>
              <a:ext cx="254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04" name="Line 92"/>
            <p:cNvSpPr>
              <a:spLocks noChangeShapeType="1"/>
            </p:cNvSpPr>
            <p:nvPr/>
          </p:nvSpPr>
          <p:spPr bwMode="auto">
            <a:xfrm>
              <a:off x="1503363" y="1177925"/>
              <a:ext cx="269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05" name="Line 93"/>
            <p:cNvSpPr>
              <a:spLocks noChangeShapeType="1"/>
            </p:cNvSpPr>
            <p:nvPr/>
          </p:nvSpPr>
          <p:spPr bwMode="auto">
            <a:xfrm flipH="1">
              <a:off x="4151313" y="1177925"/>
              <a:ext cx="254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08" name="Line 96"/>
            <p:cNvSpPr>
              <a:spLocks noChangeShapeType="1"/>
            </p:cNvSpPr>
            <p:nvPr/>
          </p:nvSpPr>
          <p:spPr bwMode="auto">
            <a:xfrm>
              <a:off x="1503363" y="1177925"/>
              <a:ext cx="26733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09" name="Line 97"/>
            <p:cNvSpPr>
              <a:spLocks noChangeShapeType="1"/>
            </p:cNvSpPr>
            <p:nvPr/>
          </p:nvSpPr>
          <p:spPr bwMode="auto">
            <a:xfrm>
              <a:off x="1503363" y="3314700"/>
              <a:ext cx="26733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10" name="Line 98"/>
            <p:cNvSpPr>
              <a:spLocks noChangeShapeType="1"/>
            </p:cNvSpPr>
            <p:nvPr/>
          </p:nvSpPr>
          <p:spPr bwMode="auto">
            <a:xfrm flipV="1">
              <a:off x="4176713" y="1177925"/>
              <a:ext cx="0" cy="21367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11" name="Line 99"/>
            <p:cNvSpPr>
              <a:spLocks noChangeShapeType="1"/>
            </p:cNvSpPr>
            <p:nvPr/>
          </p:nvSpPr>
          <p:spPr bwMode="auto">
            <a:xfrm flipV="1">
              <a:off x="1503363" y="1177925"/>
              <a:ext cx="0" cy="21367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12" name="Freeform 100"/>
            <p:cNvSpPr>
              <a:spLocks/>
            </p:cNvSpPr>
            <p:nvPr/>
          </p:nvSpPr>
          <p:spPr bwMode="auto">
            <a:xfrm>
              <a:off x="2578101" y="2354263"/>
              <a:ext cx="1598613" cy="357187"/>
            </a:xfrm>
            <a:custGeom>
              <a:avLst/>
              <a:gdLst>
                <a:gd name="T0" fmla="*/ 985 w 1007"/>
                <a:gd name="T1" fmla="*/ 10 h 225"/>
                <a:gd name="T2" fmla="*/ 945 w 1007"/>
                <a:gd name="T3" fmla="*/ 17 h 225"/>
                <a:gd name="T4" fmla="*/ 908 w 1007"/>
                <a:gd name="T5" fmla="*/ 24 h 225"/>
                <a:gd name="T6" fmla="*/ 870 w 1007"/>
                <a:gd name="T7" fmla="*/ 30 h 225"/>
                <a:gd name="T8" fmla="*/ 834 w 1007"/>
                <a:gd name="T9" fmla="*/ 38 h 225"/>
                <a:gd name="T10" fmla="*/ 797 w 1007"/>
                <a:gd name="T11" fmla="*/ 44 h 225"/>
                <a:gd name="T12" fmla="*/ 764 w 1007"/>
                <a:gd name="T13" fmla="*/ 52 h 225"/>
                <a:gd name="T14" fmla="*/ 725 w 1007"/>
                <a:gd name="T15" fmla="*/ 58 h 225"/>
                <a:gd name="T16" fmla="*/ 692 w 1007"/>
                <a:gd name="T17" fmla="*/ 65 h 225"/>
                <a:gd name="T18" fmla="*/ 658 w 1007"/>
                <a:gd name="T19" fmla="*/ 71 h 225"/>
                <a:gd name="T20" fmla="*/ 625 w 1007"/>
                <a:gd name="T21" fmla="*/ 79 h 225"/>
                <a:gd name="T22" fmla="*/ 591 w 1007"/>
                <a:gd name="T23" fmla="*/ 85 h 225"/>
                <a:gd name="T24" fmla="*/ 558 w 1007"/>
                <a:gd name="T25" fmla="*/ 93 h 225"/>
                <a:gd name="T26" fmla="*/ 524 w 1007"/>
                <a:gd name="T27" fmla="*/ 99 h 225"/>
                <a:gd name="T28" fmla="*/ 494 w 1007"/>
                <a:gd name="T29" fmla="*/ 106 h 225"/>
                <a:gd name="T30" fmla="*/ 456 w 1007"/>
                <a:gd name="T31" fmla="*/ 114 h 225"/>
                <a:gd name="T32" fmla="*/ 425 w 1007"/>
                <a:gd name="T33" fmla="*/ 120 h 225"/>
                <a:gd name="T34" fmla="*/ 396 w 1007"/>
                <a:gd name="T35" fmla="*/ 128 h 225"/>
                <a:gd name="T36" fmla="*/ 366 w 1007"/>
                <a:gd name="T37" fmla="*/ 134 h 225"/>
                <a:gd name="T38" fmla="*/ 335 w 1007"/>
                <a:gd name="T39" fmla="*/ 142 h 225"/>
                <a:gd name="T40" fmla="*/ 305 w 1007"/>
                <a:gd name="T41" fmla="*/ 148 h 225"/>
                <a:gd name="T42" fmla="*/ 271 w 1007"/>
                <a:gd name="T43" fmla="*/ 157 h 225"/>
                <a:gd name="T44" fmla="*/ 241 w 1007"/>
                <a:gd name="T45" fmla="*/ 163 h 225"/>
                <a:gd name="T46" fmla="*/ 210 w 1007"/>
                <a:gd name="T47" fmla="*/ 170 h 225"/>
                <a:gd name="T48" fmla="*/ 177 w 1007"/>
                <a:gd name="T49" fmla="*/ 180 h 225"/>
                <a:gd name="T50" fmla="*/ 143 w 1007"/>
                <a:gd name="T51" fmla="*/ 187 h 225"/>
                <a:gd name="T52" fmla="*/ 113 w 1007"/>
                <a:gd name="T53" fmla="*/ 195 h 225"/>
                <a:gd name="T54" fmla="*/ 76 w 1007"/>
                <a:gd name="T55" fmla="*/ 205 h 225"/>
                <a:gd name="T56" fmla="*/ 46 w 1007"/>
                <a:gd name="T57" fmla="*/ 213 h 225"/>
                <a:gd name="T58" fmla="*/ 15 w 1007"/>
                <a:gd name="T59" fmla="*/ 222 h 225"/>
                <a:gd name="T60" fmla="*/ 9 w 1007"/>
                <a:gd name="T61" fmla="*/ 216 h 225"/>
                <a:gd name="T62" fmla="*/ 34 w 1007"/>
                <a:gd name="T63" fmla="*/ 210 h 225"/>
                <a:gd name="T64" fmla="*/ 59 w 1007"/>
                <a:gd name="T65" fmla="*/ 202 h 225"/>
                <a:gd name="T66" fmla="*/ 87 w 1007"/>
                <a:gd name="T67" fmla="*/ 196 h 225"/>
                <a:gd name="T68" fmla="*/ 123 w 1007"/>
                <a:gd name="T69" fmla="*/ 186 h 225"/>
                <a:gd name="T70" fmla="*/ 151 w 1007"/>
                <a:gd name="T71" fmla="*/ 180 h 225"/>
                <a:gd name="T72" fmla="*/ 186 w 1007"/>
                <a:gd name="T73" fmla="*/ 170 h 225"/>
                <a:gd name="T74" fmla="*/ 218 w 1007"/>
                <a:gd name="T75" fmla="*/ 163 h 225"/>
                <a:gd name="T76" fmla="*/ 247 w 1007"/>
                <a:gd name="T77" fmla="*/ 155 h 225"/>
                <a:gd name="T78" fmla="*/ 276 w 1007"/>
                <a:gd name="T79" fmla="*/ 149 h 225"/>
                <a:gd name="T80" fmla="*/ 308 w 1007"/>
                <a:gd name="T81" fmla="*/ 140 h 225"/>
                <a:gd name="T82" fmla="*/ 340 w 1007"/>
                <a:gd name="T83" fmla="*/ 134 h 225"/>
                <a:gd name="T84" fmla="*/ 369 w 1007"/>
                <a:gd name="T85" fmla="*/ 126 h 225"/>
                <a:gd name="T86" fmla="*/ 399 w 1007"/>
                <a:gd name="T87" fmla="*/ 120 h 225"/>
                <a:gd name="T88" fmla="*/ 430 w 1007"/>
                <a:gd name="T89" fmla="*/ 113 h 225"/>
                <a:gd name="T90" fmla="*/ 460 w 1007"/>
                <a:gd name="T91" fmla="*/ 106 h 225"/>
                <a:gd name="T92" fmla="*/ 494 w 1007"/>
                <a:gd name="T93" fmla="*/ 99 h 225"/>
                <a:gd name="T94" fmla="*/ 524 w 1007"/>
                <a:gd name="T95" fmla="*/ 93 h 225"/>
                <a:gd name="T96" fmla="*/ 558 w 1007"/>
                <a:gd name="T97" fmla="*/ 85 h 225"/>
                <a:gd name="T98" fmla="*/ 591 w 1007"/>
                <a:gd name="T99" fmla="*/ 79 h 225"/>
                <a:gd name="T100" fmla="*/ 625 w 1007"/>
                <a:gd name="T101" fmla="*/ 71 h 225"/>
                <a:gd name="T102" fmla="*/ 658 w 1007"/>
                <a:gd name="T103" fmla="*/ 65 h 225"/>
                <a:gd name="T104" fmla="*/ 692 w 1007"/>
                <a:gd name="T105" fmla="*/ 58 h 225"/>
                <a:gd name="T106" fmla="*/ 730 w 1007"/>
                <a:gd name="T107" fmla="*/ 52 h 225"/>
                <a:gd name="T108" fmla="*/ 764 w 1007"/>
                <a:gd name="T109" fmla="*/ 44 h 225"/>
                <a:gd name="T110" fmla="*/ 797 w 1007"/>
                <a:gd name="T111" fmla="*/ 38 h 225"/>
                <a:gd name="T112" fmla="*/ 834 w 1007"/>
                <a:gd name="T113" fmla="*/ 30 h 225"/>
                <a:gd name="T114" fmla="*/ 872 w 1007"/>
                <a:gd name="T115" fmla="*/ 24 h 225"/>
                <a:gd name="T116" fmla="*/ 908 w 1007"/>
                <a:gd name="T117" fmla="*/ 17 h 225"/>
                <a:gd name="T118" fmla="*/ 945 w 1007"/>
                <a:gd name="T119" fmla="*/ 10 h 225"/>
                <a:gd name="T120" fmla="*/ 988 w 1007"/>
                <a:gd name="T121" fmla="*/ 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7" h="225">
                  <a:moveTo>
                    <a:pt x="998" y="0"/>
                  </a:moveTo>
                  <a:lnTo>
                    <a:pt x="1007" y="0"/>
                  </a:lnTo>
                  <a:lnTo>
                    <a:pt x="1007" y="6"/>
                  </a:lnTo>
                  <a:lnTo>
                    <a:pt x="1001" y="6"/>
                  </a:lnTo>
                  <a:lnTo>
                    <a:pt x="998" y="7"/>
                  </a:lnTo>
                  <a:lnTo>
                    <a:pt x="995" y="7"/>
                  </a:lnTo>
                  <a:lnTo>
                    <a:pt x="992" y="9"/>
                  </a:lnTo>
                  <a:lnTo>
                    <a:pt x="989" y="9"/>
                  </a:lnTo>
                  <a:lnTo>
                    <a:pt x="985" y="10"/>
                  </a:lnTo>
                  <a:lnTo>
                    <a:pt x="978" y="10"/>
                  </a:lnTo>
                  <a:lnTo>
                    <a:pt x="975" y="12"/>
                  </a:lnTo>
                  <a:lnTo>
                    <a:pt x="968" y="12"/>
                  </a:lnTo>
                  <a:lnTo>
                    <a:pt x="965" y="14"/>
                  </a:lnTo>
                  <a:lnTo>
                    <a:pt x="962" y="14"/>
                  </a:lnTo>
                  <a:lnTo>
                    <a:pt x="959" y="15"/>
                  </a:lnTo>
                  <a:lnTo>
                    <a:pt x="951" y="15"/>
                  </a:lnTo>
                  <a:lnTo>
                    <a:pt x="948" y="17"/>
                  </a:lnTo>
                  <a:lnTo>
                    <a:pt x="945" y="17"/>
                  </a:lnTo>
                  <a:lnTo>
                    <a:pt x="942" y="18"/>
                  </a:lnTo>
                  <a:lnTo>
                    <a:pt x="937" y="18"/>
                  </a:lnTo>
                  <a:lnTo>
                    <a:pt x="934" y="20"/>
                  </a:lnTo>
                  <a:lnTo>
                    <a:pt x="928" y="20"/>
                  </a:lnTo>
                  <a:lnTo>
                    <a:pt x="925" y="21"/>
                  </a:lnTo>
                  <a:lnTo>
                    <a:pt x="921" y="21"/>
                  </a:lnTo>
                  <a:lnTo>
                    <a:pt x="918" y="23"/>
                  </a:lnTo>
                  <a:lnTo>
                    <a:pt x="911" y="23"/>
                  </a:lnTo>
                  <a:lnTo>
                    <a:pt x="908" y="24"/>
                  </a:lnTo>
                  <a:lnTo>
                    <a:pt x="901" y="24"/>
                  </a:lnTo>
                  <a:lnTo>
                    <a:pt x="898" y="26"/>
                  </a:lnTo>
                  <a:lnTo>
                    <a:pt x="895" y="26"/>
                  </a:lnTo>
                  <a:lnTo>
                    <a:pt x="890" y="27"/>
                  </a:lnTo>
                  <a:lnTo>
                    <a:pt x="887" y="27"/>
                  </a:lnTo>
                  <a:lnTo>
                    <a:pt x="884" y="29"/>
                  </a:lnTo>
                  <a:lnTo>
                    <a:pt x="878" y="29"/>
                  </a:lnTo>
                  <a:lnTo>
                    <a:pt x="873" y="30"/>
                  </a:lnTo>
                  <a:lnTo>
                    <a:pt x="870" y="30"/>
                  </a:lnTo>
                  <a:lnTo>
                    <a:pt x="867" y="32"/>
                  </a:lnTo>
                  <a:lnTo>
                    <a:pt x="861" y="32"/>
                  </a:lnTo>
                  <a:lnTo>
                    <a:pt x="857" y="33"/>
                  </a:lnTo>
                  <a:lnTo>
                    <a:pt x="854" y="33"/>
                  </a:lnTo>
                  <a:lnTo>
                    <a:pt x="850" y="35"/>
                  </a:lnTo>
                  <a:lnTo>
                    <a:pt x="847" y="35"/>
                  </a:lnTo>
                  <a:lnTo>
                    <a:pt x="844" y="36"/>
                  </a:lnTo>
                  <a:lnTo>
                    <a:pt x="837" y="36"/>
                  </a:lnTo>
                  <a:lnTo>
                    <a:pt x="834" y="38"/>
                  </a:lnTo>
                  <a:lnTo>
                    <a:pt x="831" y="38"/>
                  </a:lnTo>
                  <a:lnTo>
                    <a:pt x="826" y="39"/>
                  </a:lnTo>
                  <a:lnTo>
                    <a:pt x="823" y="39"/>
                  </a:lnTo>
                  <a:lnTo>
                    <a:pt x="820" y="41"/>
                  </a:lnTo>
                  <a:lnTo>
                    <a:pt x="814" y="41"/>
                  </a:lnTo>
                  <a:lnTo>
                    <a:pt x="809" y="42"/>
                  </a:lnTo>
                  <a:lnTo>
                    <a:pt x="803" y="42"/>
                  </a:lnTo>
                  <a:lnTo>
                    <a:pt x="800" y="44"/>
                  </a:lnTo>
                  <a:lnTo>
                    <a:pt x="797" y="44"/>
                  </a:lnTo>
                  <a:lnTo>
                    <a:pt x="793" y="46"/>
                  </a:lnTo>
                  <a:lnTo>
                    <a:pt x="789" y="46"/>
                  </a:lnTo>
                  <a:lnTo>
                    <a:pt x="786" y="47"/>
                  </a:lnTo>
                  <a:lnTo>
                    <a:pt x="783" y="47"/>
                  </a:lnTo>
                  <a:lnTo>
                    <a:pt x="779" y="49"/>
                  </a:lnTo>
                  <a:lnTo>
                    <a:pt x="773" y="49"/>
                  </a:lnTo>
                  <a:lnTo>
                    <a:pt x="770" y="50"/>
                  </a:lnTo>
                  <a:lnTo>
                    <a:pt x="767" y="50"/>
                  </a:lnTo>
                  <a:lnTo>
                    <a:pt x="764" y="52"/>
                  </a:lnTo>
                  <a:lnTo>
                    <a:pt x="759" y="52"/>
                  </a:lnTo>
                  <a:lnTo>
                    <a:pt x="756" y="53"/>
                  </a:lnTo>
                  <a:lnTo>
                    <a:pt x="750" y="53"/>
                  </a:lnTo>
                  <a:lnTo>
                    <a:pt x="747" y="55"/>
                  </a:lnTo>
                  <a:lnTo>
                    <a:pt x="742" y="55"/>
                  </a:lnTo>
                  <a:lnTo>
                    <a:pt x="739" y="56"/>
                  </a:lnTo>
                  <a:lnTo>
                    <a:pt x="736" y="56"/>
                  </a:lnTo>
                  <a:lnTo>
                    <a:pt x="733" y="58"/>
                  </a:lnTo>
                  <a:lnTo>
                    <a:pt x="725" y="58"/>
                  </a:lnTo>
                  <a:lnTo>
                    <a:pt x="722" y="59"/>
                  </a:lnTo>
                  <a:lnTo>
                    <a:pt x="719" y="59"/>
                  </a:lnTo>
                  <a:lnTo>
                    <a:pt x="716" y="61"/>
                  </a:lnTo>
                  <a:lnTo>
                    <a:pt x="712" y="61"/>
                  </a:lnTo>
                  <a:lnTo>
                    <a:pt x="709" y="62"/>
                  </a:lnTo>
                  <a:lnTo>
                    <a:pt x="703" y="62"/>
                  </a:lnTo>
                  <a:lnTo>
                    <a:pt x="700" y="64"/>
                  </a:lnTo>
                  <a:lnTo>
                    <a:pt x="695" y="64"/>
                  </a:lnTo>
                  <a:lnTo>
                    <a:pt x="692" y="65"/>
                  </a:lnTo>
                  <a:lnTo>
                    <a:pt x="689" y="65"/>
                  </a:lnTo>
                  <a:lnTo>
                    <a:pt x="686" y="67"/>
                  </a:lnTo>
                  <a:lnTo>
                    <a:pt x="681" y="67"/>
                  </a:lnTo>
                  <a:lnTo>
                    <a:pt x="678" y="68"/>
                  </a:lnTo>
                  <a:lnTo>
                    <a:pt x="672" y="68"/>
                  </a:lnTo>
                  <a:lnTo>
                    <a:pt x="669" y="70"/>
                  </a:lnTo>
                  <a:lnTo>
                    <a:pt x="665" y="70"/>
                  </a:lnTo>
                  <a:lnTo>
                    <a:pt x="661" y="71"/>
                  </a:lnTo>
                  <a:lnTo>
                    <a:pt x="658" y="71"/>
                  </a:lnTo>
                  <a:lnTo>
                    <a:pt x="655" y="73"/>
                  </a:lnTo>
                  <a:lnTo>
                    <a:pt x="648" y="73"/>
                  </a:lnTo>
                  <a:lnTo>
                    <a:pt x="645" y="74"/>
                  </a:lnTo>
                  <a:lnTo>
                    <a:pt x="642" y="74"/>
                  </a:lnTo>
                  <a:lnTo>
                    <a:pt x="639" y="76"/>
                  </a:lnTo>
                  <a:lnTo>
                    <a:pt x="636" y="76"/>
                  </a:lnTo>
                  <a:lnTo>
                    <a:pt x="631" y="78"/>
                  </a:lnTo>
                  <a:lnTo>
                    <a:pt x="628" y="78"/>
                  </a:lnTo>
                  <a:lnTo>
                    <a:pt x="625" y="79"/>
                  </a:lnTo>
                  <a:lnTo>
                    <a:pt x="622" y="79"/>
                  </a:lnTo>
                  <a:lnTo>
                    <a:pt x="617" y="81"/>
                  </a:lnTo>
                  <a:lnTo>
                    <a:pt x="611" y="81"/>
                  </a:lnTo>
                  <a:lnTo>
                    <a:pt x="608" y="82"/>
                  </a:lnTo>
                  <a:lnTo>
                    <a:pt x="605" y="82"/>
                  </a:lnTo>
                  <a:lnTo>
                    <a:pt x="602" y="84"/>
                  </a:lnTo>
                  <a:lnTo>
                    <a:pt x="597" y="84"/>
                  </a:lnTo>
                  <a:lnTo>
                    <a:pt x="594" y="85"/>
                  </a:lnTo>
                  <a:lnTo>
                    <a:pt x="591" y="85"/>
                  </a:lnTo>
                  <a:lnTo>
                    <a:pt x="588" y="87"/>
                  </a:lnTo>
                  <a:lnTo>
                    <a:pt x="584" y="87"/>
                  </a:lnTo>
                  <a:lnTo>
                    <a:pt x="581" y="88"/>
                  </a:lnTo>
                  <a:lnTo>
                    <a:pt x="575" y="88"/>
                  </a:lnTo>
                  <a:lnTo>
                    <a:pt x="572" y="90"/>
                  </a:lnTo>
                  <a:lnTo>
                    <a:pt x="567" y="90"/>
                  </a:lnTo>
                  <a:lnTo>
                    <a:pt x="564" y="91"/>
                  </a:lnTo>
                  <a:lnTo>
                    <a:pt x="561" y="91"/>
                  </a:lnTo>
                  <a:lnTo>
                    <a:pt x="558" y="93"/>
                  </a:lnTo>
                  <a:lnTo>
                    <a:pt x="555" y="93"/>
                  </a:lnTo>
                  <a:lnTo>
                    <a:pt x="550" y="94"/>
                  </a:lnTo>
                  <a:lnTo>
                    <a:pt x="547" y="94"/>
                  </a:lnTo>
                  <a:lnTo>
                    <a:pt x="544" y="96"/>
                  </a:lnTo>
                  <a:lnTo>
                    <a:pt x="541" y="96"/>
                  </a:lnTo>
                  <a:lnTo>
                    <a:pt x="536" y="97"/>
                  </a:lnTo>
                  <a:lnTo>
                    <a:pt x="530" y="97"/>
                  </a:lnTo>
                  <a:lnTo>
                    <a:pt x="527" y="99"/>
                  </a:lnTo>
                  <a:lnTo>
                    <a:pt x="524" y="99"/>
                  </a:lnTo>
                  <a:lnTo>
                    <a:pt x="520" y="100"/>
                  </a:lnTo>
                  <a:lnTo>
                    <a:pt x="517" y="100"/>
                  </a:lnTo>
                  <a:lnTo>
                    <a:pt x="514" y="102"/>
                  </a:lnTo>
                  <a:lnTo>
                    <a:pt x="511" y="102"/>
                  </a:lnTo>
                  <a:lnTo>
                    <a:pt x="508" y="103"/>
                  </a:lnTo>
                  <a:lnTo>
                    <a:pt x="503" y="103"/>
                  </a:lnTo>
                  <a:lnTo>
                    <a:pt x="500" y="105"/>
                  </a:lnTo>
                  <a:lnTo>
                    <a:pt x="497" y="105"/>
                  </a:lnTo>
                  <a:lnTo>
                    <a:pt x="494" y="106"/>
                  </a:lnTo>
                  <a:lnTo>
                    <a:pt x="491" y="106"/>
                  </a:lnTo>
                  <a:lnTo>
                    <a:pt x="486" y="108"/>
                  </a:lnTo>
                  <a:lnTo>
                    <a:pt x="480" y="108"/>
                  </a:lnTo>
                  <a:lnTo>
                    <a:pt x="477" y="110"/>
                  </a:lnTo>
                  <a:lnTo>
                    <a:pt x="472" y="111"/>
                  </a:lnTo>
                  <a:lnTo>
                    <a:pt x="466" y="111"/>
                  </a:lnTo>
                  <a:lnTo>
                    <a:pt x="463" y="113"/>
                  </a:lnTo>
                  <a:lnTo>
                    <a:pt x="460" y="113"/>
                  </a:lnTo>
                  <a:lnTo>
                    <a:pt x="456" y="114"/>
                  </a:lnTo>
                  <a:lnTo>
                    <a:pt x="453" y="114"/>
                  </a:lnTo>
                  <a:lnTo>
                    <a:pt x="450" y="116"/>
                  </a:lnTo>
                  <a:lnTo>
                    <a:pt x="447" y="116"/>
                  </a:lnTo>
                  <a:lnTo>
                    <a:pt x="444" y="117"/>
                  </a:lnTo>
                  <a:lnTo>
                    <a:pt x="439" y="117"/>
                  </a:lnTo>
                  <a:lnTo>
                    <a:pt x="436" y="119"/>
                  </a:lnTo>
                  <a:lnTo>
                    <a:pt x="433" y="119"/>
                  </a:lnTo>
                  <a:lnTo>
                    <a:pt x="430" y="120"/>
                  </a:lnTo>
                  <a:lnTo>
                    <a:pt x="425" y="120"/>
                  </a:lnTo>
                  <a:lnTo>
                    <a:pt x="422" y="122"/>
                  </a:lnTo>
                  <a:lnTo>
                    <a:pt x="419" y="122"/>
                  </a:lnTo>
                  <a:lnTo>
                    <a:pt x="416" y="123"/>
                  </a:lnTo>
                  <a:lnTo>
                    <a:pt x="413" y="123"/>
                  </a:lnTo>
                  <a:lnTo>
                    <a:pt x="410" y="125"/>
                  </a:lnTo>
                  <a:lnTo>
                    <a:pt x="405" y="125"/>
                  </a:lnTo>
                  <a:lnTo>
                    <a:pt x="402" y="126"/>
                  </a:lnTo>
                  <a:lnTo>
                    <a:pt x="399" y="126"/>
                  </a:lnTo>
                  <a:lnTo>
                    <a:pt x="396" y="128"/>
                  </a:lnTo>
                  <a:lnTo>
                    <a:pt x="393" y="128"/>
                  </a:lnTo>
                  <a:lnTo>
                    <a:pt x="389" y="129"/>
                  </a:lnTo>
                  <a:lnTo>
                    <a:pt x="386" y="129"/>
                  </a:lnTo>
                  <a:lnTo>
                    <a:pt x="383" y="131"/>
                  </a:lnTo>
                  <a:lnTo>
                    <a:pt x="380" y="131"/>
                  </a:lnTo>
                  <a:lnTo>
                    <a:pt x="375" y="132"/>
                  </a:lnTo>
                  <a:lnTo>
                    <a:pt x="372" y="132"/>
                  </a:lnTo>
                  <a:lnTo>
                    <a:pt x="369" y="134"/>
                  </a:lnTo>
                  <a:lnTo>
                    <a:pt x="366" y="134"/>
                  </a:lnTo>
                  <a:lnTo>
                    <a:pt x="363" y="135"/>
                  </a:lnTo>
                  <a:lnTo>
                    <a:pt x="358" y="135"/>
                  </a:lnTo>
                  <a:lnTo>
                    <a:pt x="355" y="137"/>
                  </a:lnTo>
                  <a:lnTo>
                    <a:pt x="352" y="137"/>
                  </a:lnTo>
                  <a:lnTo>
                    <a:pt x="349" y="138"/>
                  </a:lnTo>
                  <a:lnTo>
                    <a:pt x="346" y="138"/>
                  </a:lnTo>
                  <a:lnTo>
                    <a:pt x="341" y="140"/>
                  </a:lnTo>
                  <a:lnTo>
                    <a:pt x="338" y="140"/>
                  </a:lnTo>
                  <a:lnTo>
                    <a:pt x="335" y="142"/>
                  </a:lnTo>
                  <a:lnTo>
                    <a:pt x="332" y="142"/>
                  </a:lnTo>
                  <a:lnTo>
                    <a:pt x="328" y="143"/>
                  </a:lnTo>
                  <a:lnTo>
                    <a:pt x="325" y="143"/>
                  </a:lnTo>
                  <a:lnTo>
                    <a:pt x="322" y="145"/>
                  </a:lnTo>
                  <a:lnTo>
                    <a:pt x="319" y="145"/>
                  </a:lnTo>
                  <a:lnTo>
                    <a:pt x="316" y="146"/>
                  </a:lnTo>
                  <a:lnTo>
                    <a:pt x="311" y="146"/>
                  </a:lnTo>
                  <a:lnTo>
                    <a:pt x="308" y="148"/>
                  </a:lnTo>
                  <a:lnTo>
                    <a:pt x="305" y="148"/>
                  </a:lnTo>
                  <a:lnTo>
                    <a:pt x="302" y="149"/>
                  </a:lnTo>
                  <a:lnTo>
                    <a:pt x="299" y="149"/>
                  </a:lnTo>
                  <a:lnTo>
                    <a:pt x="294" y="151"/>
                  </a:lnTo>
                  <a:lnTo>
                    <a:pt x="291" y="151"/>
                  </a:lnTo>
                  <a:lnTo>
                    <a:pt x="285" y="154"/>
                  </a:lnTo>
                  <a:lnTo>
                    <a:pt x="282" y="154"/>
                  </a:lnTo>
                  <a:lnTo>
                    <a:pt x="277" y="155"/>
                  </a:lnTo>
                  <a:lnTo>
                    <a:pt x="274" y="155"/>
                  </a:lnTo>
                  <a:lnTo>
                    <a:pt x="271" y="157"/>
                  </a:lnTo>
                  <a:lnTo>
                    <a:pt x="268" y="157"/>
                  </a:lnTo>
                  <a:lnTo>
                    <a:pt x="264" y="158"/>
                  </a:lnTo>
                  <a:lnTo>
                    <a:pt x="261" y="158"/>
                  </a:lnTo>
                  <a:lnTo>
                    <a:pt x="258" y="160"/>
                  </a:lnTo>
                  <a:lnTo>
                    <a:pt x="255" y="160"/>
                  </a:lnTo>
                  <a:lnTo>
                    <a:pt x="251" y="161"/>
                  </a:lnTo>
                  <a:lnTo>
                    <a:pt x="248" y="161"/>
                  </a:lnTo>
                  <a:lnTo>
                    <a:pt x="244" y="163"/>
                  </a:lnTo>
                  <a:lnTo>
                    <a:pt x="241" y="163"/>
                  </a:lnTo>
                  <a:lnTo>
                    <a:pt x="238" y="164"/>
                  </a:lnTo>
                  <a:lnTo>
                    <a:pt x="235" y="164"/>
                  </a:lnTo>
                  <a:lnTo>
                    <a:pt x="230" y="166"/>
                  </a:lnTo>
                  <a:lnTo>
                    <a:pt x="227" y="167"/>
                  </a:lnTo>
                  <a:lnTo>
                    <a:pt x="224" y="167"/>
                  </a:lnTo>
                  <a:lnTo>
                    <a:pt x="221" y="169"/>
                  </a:lnTo>
                  <a:lnTo>
                    <a:pt x="218" y="169"/>
                  </a:lnTo>
                  <a:lnTo>
                    <a:pt x="213" y="170"/>
                  </a:lnTo>
                  <a:lnTo>
                    <a:pt x="210" y="170"/>
                  </a:lnTo>
                  <a:lnTo>
                    <a:pt x="207" y="172"/>
                  </a:lnTo>
                  <a:lnTo>
                    <a:pt x="204" y="172"/>
                  </a:lnTo>
                  <a:lnTo>
                    <a:pt x="201" y="174"/>
                  </a:lnTo>
                  <a:lnTo>
                    <a:pt x="197" y="174"/>
                  </a:lnTo>
                  <a:lnTo>
                    <a:pt x="191" y="177"/>
                  </a:lnTo>
                  <a:lnTo>
                    <a:pt x="187" y="177"/>
                  </a:lnTo>
                  <a:lnTo>
                    <a:pt x="183" y="178"/>
                  </a:lnTo>
                  <a:lnTo>
                    <a:pt x="180" y="178"/>
                  </a:lnTo>
                  <a:lnTo>
                    <a:pt x="177" y="180"/>
                  </a:lnTo>
                  <a:lnTo>
                    <a:pt x="174" y="180"/>
                  </a:lnTo>
                  <a:lnTo>
                    <a:pt x="171" y="181"/>
                  </a:lnTo>
                  <a:lnTo>
                    <a:pt x="166" y="181"/>
                  </a:lnTo>
                  <a:lnTo>
                    <a:pt x="160" y="184"/>
                  </a:lnTo>
                  <a:lnTo>
                    <a:pt x="157" y="184"/>
                  </a:lnTo>
                  <a:lnTo>
                    <a:pt x="154" y="186"/>
                  </a:lnTo>
                  <a:lnTo>
                    <a:pt x="149" y="186"/>
                  </a:lnTo>
                  <a:lnTo>
                    <a:pt x="146" y="187"/>
                  </a:lnTo>
                  <a:lnTo>
                    <a:pt x="143" y="187"/>
                  </a:lnTo>
                  <a:lnTo>
                    <a:pt x="140" y="189"/>
                  </a:lnTo>
                  <a:lnTo>
                    <a:pt x="137" y="189"/>
                  </a:lnTo>
                  <a:lnTo>
                    <a:pt x="133" y="190"/>
                  </a:lnTo>
                  <a:lnTo>
                    <a:pt x="130" y="192"/>
                  </a:lnTo>
                  <a:lnTo>
                    <a:pt x="127" y="192"/>
                  </a:lnTo>
                  <a:lnTo>
                    <a:pt x="123" y="193"/>
                  </a:lnTo>
                  <a:lnTo>
                    <a:pt x="119" y="193"/>
                  </a:lnTo>
                  <a:lnTo>
                    <a:pt x="116" y="195"/>
                  </a:lnTo>
                  <a:lnTo>
                    <a:pt x="113" y="195"/>
                  </a:lnTo>
                  <a:lnTo>
                    <a:pt x="107" y="198"/>
                  </a:lnTo>
                  <a:lnTo>
                    <a:pt x="102" y="198"/>
                  </a:lnTo>
                  <a:lnTo>
                    <a:pt x="99" y="199"/>
                  </a:lnTo>
                  <a:lnTo>
                    <a:pt x="96" y="199"/>
                  </a:lnTo>
                  <a:lnTo>
                    <a:pt x="90" y="202"/>
                  </a:lnTo>
                  <a:lnTo>
                    <a:pt x="85" y="202"/>
                  </a:lnTo>
                  <a:lnTo>
                    <a:pt x="82" y="204"/>
                  </a:lnTo>
                  <a:lnTo>
                    <a:pt x="79" y="204"/>
                  </a:lnTo>
                  <a:lnTo>
                    <a:pt x="76" y="205"/>
                  </a:lnTo>
                  <a:lnTo>
                    <a:pt x="72" y="207"/>
                  </a:lnTo>
                  <a:lnTo>
                    <a:pt x="69" y="207"/>
                  </a:lnTo>
                  <a:lnTo>
                    <a:pt x="66" y="209"/>
                  </a:lnTo>
                  <a:lnTo>
                    <a:pt x="63" y="209"/>
                  </a:lnTo>
                  <a:lnTo>
                    <a:pt x="59" y="210"/>
                  </a:lnTo>
                  <a:lnTo>
                    <a:pt x="56" y="210"/>
                  </a:lnTo>
                  <a:lnTo>
                    <a:pt x="52" y="212"/>
                  </a:lnTo>
                  <a:lnTo>
                    <a:pt x="49" y="213"/>
                  </a:lnTo>
                  <a:lnTo>
                    <a:pt x="46" y="213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5" y="216"/>
                  </a:lnTo>
                  <a:lnTo>
                    <a:pt x="32" y="218"/>
                  </a:lnTo>
                  <a:lnTo>
                    <a:pt x="29" y="218"/>
                  </a:lnTo>
                  <a:lnTo>
                    <a:pt x="26" y="219"/>
                  </a:lnTo>
                  <a:lnTo>
                    <a:pt x="21" y="221"/>
                  </a:lnTo>
                  <a:lnTo>
                    <a:pt x="18" y="221"/>
                  </a:lnTo>
                  <a:lnTo>
                    <a:pt x="15" y="222"/>
                  </a:lnTo>
                  <a:lnTo>
                    <a:pt x="12" y="222"/>
                  </a:lnTo>
                  <a:lnTo>
                    <a:pt x="9" y="224"/>
                  </a:lnTo>
                  <a:lnTo>
                    <a:pt x="5" y="225"/>
                  </a:lnTo>
                  <a:lnTo>
                    <a:pt x="0" y="225"/>
                  </a:lnTo>
                  <a:lnTo>
                    <a:pt x="0" y="219"/>
                  </a:lnTo>
                  <a:lnTo>
                    <a:pt x="3" y="219"/>
                  </a:lnTo>
                  <a:lnTo>
                    <a:pt x="6" y="218"/>
                  </a:lnTo>
                  <a:lnTo>
                    <a:pt x="6" y="218"/>
                  </a:lnTo>
                  <a:lnTo>
                    <a:pt x="9" y="216"/>
                  </a:lnTo>
                  <a:lnTo>
                    <a:pt x="12" y="216"/>
                  </a:lnTo>
                  <a:lnTo>
                    <a:pt x="15" y="215"/>
                  </a:lnTo>
                  <a:lnTo>
                    <a:pt x="20" y="215"/>
                  </a:lnTo>
                  <a:lnTo>
                    <a:pt x="23" y="213"/>
                  </a:lnTo>
                  <a:lnTo>
                    <a:pt x="23" y="213"/>
                  </a:lnTo>
                  <a:lnTo>
                    <a:pt x="26" y="212"/>
                  </a:lnTo>
                  <a:lnTo>
                    <a:pt x="29" y="212"/>
                  </a:lnTo>
                  <a:lnTo>
                    <a:pt x="32" y="210"/>
                  </a:lnTo>
                  <a:lnTo>
                    <a:pt x="34" y="210"/>
                  </a:lnTo>
                  <a:lnTo>
                    <a:pt x="38" y="209"/>
                  </a:lnTo>
                  <a:lnTo>
                    <a:pt x="40" y="209"/>
                  </a:lnTo>
                  <a:lnTo>
                    <a:pt x="43" y="207"/>
                  </a:lnTo>
                  <a:lnTo>
                    <a:pt x="46" y="207"/>
                  </a:lnTo>
                  <a:lnTo>
                    <a:pt x="49" y="205"/>
                  </a:lnTo>
                  <a:lnTo>
                    <a:pt x="50" y="205"/>
                  </a:lnTo>
                  <a:lnTo>
                    <a:pt x="55" y="204"/>
                  </a:lnTo>
                  <a:lnTo>
                    <a:pt x="56" y="204"/>
                  </a:lnTo>
                  <a:lnTo>
                    <a:pt x="59" y="202"/>
                  </a:lnTo>
                  <a:lnTo>
                    <a:pt x="63" y="202"/>
                  </a:lnTo>
                  <a:lnTo>
                    <a:pt x="66" y="201"/>
                  </a:lnTo>
                  <a:lnTo>
                    <a:pt x="70" y="201"/>
                  </a:lnTo>
                  <a:lnTo>
                    <a:pt x="73" y="199"/>
                  </a:lnTo>
                  <a:lnTo>
                    <a:pt x="73" y="199"/>
                  </a:lnTo>
                  <a:lnTo>
                    <a:pt x="76" y="198"/>
                  </a:lnTo>
                  <a:lnTo>
                    <a:pt x="79" y="198"/>
                  </a:lnTo>
                  <a:lnTo>
                    <a:pt x="82" y="196"/>
                  </a:lnTo>
                  <a:lnTo>
                    <a:pt x="87" y="196"/>
                  </a:lnTo>
                  <a:lnTo>
                    <a:pt x="93" y="193"/>
                  </a:lnTo>
                  <a:lnTo>
                    <a:pt x="96" y="193"/>
                  </a:lnTo>
                  <a:lnTo>
                    <a:pt x="99" y="192"/>
                  </a:lnTo>
                  <a:lnTo>
                    <a:pt x="104" y="192"/>
                  </a:lnTo>
                  <a:lnTo>
                    <a:pt x="110" y="189"/>
                  </a:lnTo>
                  <a:lnTo>
                    <a:pt x="113" y="189"/>
                  </a:lnTo>
                  <a:lnTo>
                    <a:pt x="116" y="187"/>
                  </a:lnTo>
                  <a:lnTo>
                    <a:pt x="120" y="187"/>
                  </a:lnTo>
                  <a:lnTo>
                    <a:pt x="123" y="186"/>
                  </a:lnTo>
                  <a:lnTo>
                    <a:pt x="127" y="186"/>
                  </a:lnTo>
                  <a:lnTo>
                    <a:pt x="130" y="184"/>
                  </a:lnTo>
                  <a:lnTo>
                    <a:pt x="131" y="184"/>
                  </a:lnTo>
                  <a:lnTo>
                    <a:pt x="136" y="183"/>
                  </a:lnTo>
                  <a:lnTo>
                    <a:pt x="137" y="183"/>
                  </a:lnTo>
                  <a:lnTo>
                    <a:pt x="140" y="181"/>
                  </a:lnTo>
                  <a:lnTo>
                    <a:pt x="143" y="181"/>
                  </a:lnTo>
                  <a:lnTo>
                    <a:pt x="146" y="180"/>
                  </a:lnTo>
                  <a:lnTo>
                    <a:pt x="151" y="180"/>
                  </a:lnTo>
                  <a:lnTo>
                    <a:pt x="154" y="178"/>
                  </a:lnTo>
                  <a:lnTo>
                    <a:pt x="157" y="178"/>
                  </a:lnTo>
                  <a:lnTo>
                    <a:pt x="163" y="175"/>
                  </a:lnTo>
                  <a:lnTo>
                    <a:pt x="168" y="175"/>
                  </a:lnTo>
                  <a:lnTo>
                    <a:pt x="171" y="174"/>
                  </a:lnTo>
                  <a:lnTo>
                    <a:pt x="174" y="174"/>
                  </a:lnTo>
                  <a:lnTo>
                    <a:pt x="177" y="172"/>
                  </a:lnTo>
                  <a:lnTo>
                    <a:pt x="181" y="172"/>
                  </a:lnTo>
                  <a:lnTo>
                    <a:pt x="186" y="170"/>
                  </a:lnTo>
                  <a:lnTo>
                    <a:pt x="187" y="170"/>
                  </a:lnTo>
                  <a:lnTo>
                    <a:pt x="194" y="167"/>
                  </a:lnTo>
                  <a:lnTo>
                    <a:pt x="198" y="167"/>
                  </a:lnTo>
                  <a:lnTo>
                    <a:pt x="201" y="166"/>
                  </a:lnTo>
                  <a:lnTo>
                    <a:pt x="204" y="166"/>
                  </a:lnTo>
                  <a:lnTo>
                    <a:pt x="207" y="164"/>
                  </a:lnTo>
                  <a:lnTo>
                    <a:pt x="212" y="164"/>
                  </a:lnTo>
                  <a:lnTo>
                    <a:pt x="216" y="163"/>
                  </a:lnTo>
                  <a:lnTo>
                    <a:pt x="218" y="163"/>
                  </a:lnTo>
                  <a:lnTo>
                    <a:pt x="221" y="161"/>
                  </a:lnTo>
                  <a:lnTo>
                    <a:pt x="224" y="161"/>
                  </a:lnTo>
                  <a:lnTo>
                    <a:pt x="227" y="160"/>
                  </a:lnTo>
                  <a:lnTo>
                    <a:pt x="229" y="160"/>
                  </a:lnTo>
                  <a:lnTo>
                    <a:pt x="233" y="158"/>
                  </a:lnTo>
                  <a:lnTo>
                    <a:pt x="235" y="158"/>
                  </a:lnTo>
                  <a:lnTo>
                    <a:pt x="238" y="157"/>
                  </a:lnTo>
                  <a:lnTo>
                    <a:pt x="242" y="157"/>
                  </a:lnTo>
                  <a:lnTo>
                    <a:pt x="247" y="155"/>
                  </a:lnTo>
                  <a:lnTo>
                    <a:pt x="248" y="155"/>
                  </a:lnTo>
                  <a:lnTo>
                    <a:pt x="251" y="154"/>
                  </a:lnTo>
                  <a:lnTo>
                    <a:pt x="255" y="154"/>
                  </a:lnTo>
                  <a:lnTo>
                    <a:pt x="258" y="152"/>
                  </a:lnTo>
                  <a:lnTo>
                    <a:pt x="262" y="152"/>
                  </a:lnTo>
                  <a:lnTo>
                    <a:pt x="267" y="151"/>
                  </a:lnTo>
                  <a:lnTo>
                    <a:pt x="268" y="151"/>
                  </a:lnTo>
                  <a:lnTo>
                    <a:pt x="271" y="149"/>
                  </a:lnTo>
                  <a:lnTo>
                    <a:pt x="276" y="149"/>
                  </a:lnTo>
                  <a:lnTo>
                    <a:pt x="280" y="148"/>
                  </a:lnTo>
                  <a:lnTo>
                    <a:pt x="282" y="148"/>
                  </a:lnTo>
                  <a:lnTo>
                    <a:pt x="288" y="145"/>
                  </a:lnTo>
                  <a:lnTo>
                    <a:pt x="293" y="145"/>
                  </a:lnTo>
                  <a:lnTo>
                    <a:pt x="297" y="143"/>
                  </a:lnTo>
                  <a:lnTo>
                    <a:pt x="299" y="143"/>
                  </a:lnTo>
                  <a:lnTo>
                    <a:pt x="302" y="142"/>
                  </a:lnTo>
                  <a:lnTo>
                    <a:pt x="305" y="142"/>
                  </a:lnTo>
                  <a:lnTo>
                    <a:pt x="308" y="140"/>
                  </a:lnTo>
                  <a:lnTo>
                    <a:pt x="312" y="140"/>
                  </a:lnTo>
                  <a:lnTo>
                    <a:pt x="316" y="138"/>
                  </a:lnTo>
                  <a:lnTo>
                    <a:pt x="319" y="138"/>
                  </a:lnTo>
                  <a:lnTo>
                    <a:pt x="322" y="137"/>
                  </a:lnTo>
                  <a:lnTo>
                    <a:pt x="326" y="137"/>
                  </a:lnTo>
                  <a:lnTo>
                    <a:pt x="331" y="135"/>
                  </a:lnTo>
                  <a:lnTo>
                    <a:pt x="332" y="135"/>
                  </a:lnTo>
                  <a:lnTo>
                    <a:pt x="335" y="134"/>
                  </a:lnTo>
                  <a:lnTo>
                    <a:pt x="340" y="134"/>
                  </a:lnTo>
                  <a:lnTo>
                    <a:pt x="344" y="132"/>
                  </a:lnTo>
                  <a:lnTo>
                    <a:pt x="346" y="132"/>
                  </a:lnTo>
                  <a:lnTo>
                    <a:pt x="349" y="131"/>
                  </a:lnTo>
                  <a:lnTo>
                    <a:pt x="352" y="131"/>
                  </a:lnTo>
                  <a:lnTo>
                    <a:pt x="355" y="129"/>
                  </a:lnTo>
                  <a:lnTo>
                    <a:pt x="360" y="129"/>
                  </a:lnTo>
                  <a:lnTo>
                    <a:pt x="363" y="128"/>
                  </a:lnTo>
                  <a:lnTo>
                    <a:pt x="366" y="128"/>
                  </a:lnTo>
                  <a:lnTo>
                    <a:pt x="369" y="126"/>
                  </a:lnTo>
                  <a:lnTo>
                    <a:pt x="373" y="126"/>
                  </a:lnTo>
                  <a:lnTo>
                    <a:pt x="378" y="125"/>
                  </a:lnTo>
                  <a:lnTo>
                    <a:pt x="380" y="125"/>
                  </a:lnTo>
                  <a:lnTo>
                    <a:pt x="383" y="123"/>
                  </a:lnTo>
                  <a:lnTo>
                    <a:pt x="387" y="123"/>
                  </a:lnTo>
                  <a:lnTo>
                    <a:pt x="392" y="122"/>
                  </a:lnTo>
                  <a:lnTo>
                    <a:pt x="393" y="122"/>
                  </a:lnTo>
                  <a:lnTo>
                    <a:pt x="396" y="120"/>
                  </a:lnTo>
                  <a:lnTo>
                    <a:pt x="399" y="120"/>
                  </a:lnTo>
                  <a:lnTo>
                    <a:pt x="402" y="119"/>
                  </a:lnTo>
                  <a:lnTo>
                    <a:pt x="407" y="119"/>
                  </a:lnTo>
                  <a:lnTo>
                    <a:pt x="410" y="117"/>
                  </a:lnTo>
                  <a:lnTo>
                    <a:pt x="413" y="117"/>
                  </a:lnTo>
                  <a:lnTo>
                    <a:pt x="416" y="116"/>
                  </a:lnTo>
                  <a:lnTo>
                    <a:pt x="419" y="116"/>
                  </a:lnTo>
                  <a:lnTo>
                    <a:pt x="422" y="114"/>
                  </a:lnTo>
                  <a:lnTo>
                    <a:pt x="427" y="114"/>
                  </a:lnTo>
                  <a:lnTo>
                    <a:pt x="430" y="113"/>
                  </a:lnTo>
                  <a:lnTo>
                    <a:pt x="433" y="113"/>
                  </a:lnTo>
                  <a:lnTo>
                    <a:pt x="436" y="111"/>
                  </a:lnTo>
                  <a:lnTo>
                    <a:pt x="440" y="111"/>
                  </a:lnTo>
                  <a:lnTo>
                    <a:pt x="444" y="110"/>
                  </a:lnTo>
                  <a:lnTo>
                    <a:pt x="447" y="110"/>
                  </a:lnTo>
                  <a:lnTo>
                    <a:pt x="450" y="108"/>
                  </a:lnTo>
                  <a:lnTo>
                    <a:pt x="454" y="108"/>
                  </a:lnTo>
                  <a:lnTo>
                    <a:pt x="459" y="106"/>
                  </a:lnTo>
                  <a:lnTo>
                    <a:pt x="460" y="106"/>
                  </a:lnTo>
                  <a:lnTo>
                    <a:pt x="463" y="105"/>
                  </a:lnTo>
                  <a:lnTo>
                    <a:pt x="471" y="105"/>
                  </a:lnTo>
                  <a:lnTo>
                    <a:pt x="474" y="103"/>
                  </a:lnTo>
                  <a:lnTo>
                    <a:pt x="474" y="103"/>
                  </a:lnTo>
                  <a:lnTo>
                    <a:pt x="477" y="102"/>
                  </a:lnTo>
                  <a:lnTo>
                    <a:pt x="485" y="102"/>
                  </a:lnTo>
                  <a:lnTo>
                    <a:pt x="489" y="100"/>
                  </a:lnTo>
                  <a:lnTo>
                    <a:pt x="491" y="100"/>
                  </a:lnTo>
                  <a:lnTo>
                    <a:pt x="494" y="99"/>
                  </a:lnTo>
                  <a:lnTo>
                    <a:pt x="497" y="99"/>
                  </a:lnTo>
                  <a:lnTo>
                    <a:pt x="500" y="97"/>
                  </a:lnTo>
                  <a:lnTo>
                    <a:pt x="504" y="97"/>
                  </a:lnTo>
                  <a:lnTo>
                    <a:pt x="508" y="96"/>
                  </a:lnTo>
                  <a:lnTo>
                    <a:pt x="511" y="96"/>
                  </a:lnTo>
                  <a:lnTo>
                    <a:pt x="514" y="94"/>
                  </a:lnTo>
                  <a:lnTo>
                    <a:pt x="518" y="94"/>
                  </a:lnTo>
                  <a:lnTo>
                    <a:pt x="523" y="93"/>
                  </a:lnTo>
                  <a:lnTo>
                    <a:pt x="524" y="93"/>
                  </a:lnTo>
                  <a:lnTo>
                    <a:pt x="527" y="91"/>
                  </a:lnTo>
                  <a:lnTo>
                    <a:pt x="535" y="91"/>
                  </a:lnTo>
                  <a:lnTo>
                    <a:pt x="540" y="90"/>
                  </a:lnTo>
                  <a:lnTo>
                    <a:pt x="541" y="90"/>
                  </a:lnTo>
                  <a:lnTo>
                    <a:pt x="544" y="88"/>
                  </a:lnTo>
                  <a:lnTo>
                    <a:pt x="549" y="88"/>
                  </a:lnTo>
                  <a:lnTo>
                    <a:pt x="553" y="87"/>
                  </a:lnTo>
                  <a:lnTo>
                    <a:pt x="555" y="87"/>
                  </a:lnTo>
                  <a:lnTo>
                    <a:pt x="558" y="85"/>
                  </a:lnTo>
                  <a:lnTo>
                    <a:pt x="561" y="85"/>
                  </a:lnTo>
                  <a:lnTo>
                    <a:pt x="564" y="84"/>
                  </a:lnTo>
                  <a:lnTo>
                    <a:pt x="569" y="84"/>
                  </a:lnTo>
                  <a:lnTo>
                    <a:pt x="572" y="82"/>
                  </a:lnTo>
                  <a:lnTo>
                    <a:pt x="578" y="82"/>
                  </a:lnTo>
                  <a:lnTo>
                    <a:pt x="581" y="81"/>
                  </a:lnTo>
                  <a:lnTo>
                    <a:pt x="585" y="81"/>
                  </a:lnTo>
                  <a:lnTo>
                    <a:pt x="588" y="79"/>
                  </a:lnTo>
                  <a:lnTo>
                    <a:pt x="591" y="79"/>
                  </a:lnTo>
                  <a:lnTo>
                    <a:pt x="594" y="78"/>
                  </a:lnTo>
                  <a:lnTo>
                    <a:pt x="599" y="78"/>
                  </a:lnTo>
                  <a:lnTo>
                    <a:pt x="602" y="76"/>
                  </a:lnTo>
                  <a:lnTo>
                    <a:pt x="605" y="76"/>
                  </a:lnTo>
                  <a:lnTo>
                    <a:pt x="608" y="74"/>
                  </a:lnTo>
                  <a:lnTo>
                    <a:pt x="616" y="74"/>
                  </a:lnTo>
                  <a:lnTo>
                    <a:pt x="620" y="73"/>
                  </a:lnTo>
                  <a:lnTo>
                    <a:pt x="622" y="73"/>
                  </a:lnTo>
                  <a:lnTo>
                    <a:pt x="625" y="71"/>
                  </a:lnTo>
                  <a:lnTo>
                    <a:pt x="629" y="71"/>
                  </a:lnTo>
                  <a:lnTo>
                    <a:pt x="634" y="70"/>
                  </a:lnTo>
                  <a:lnTo>
                    <a:pt x="636" y="70"/>
                  </a:lnTo>
                  <a:lnTo>
                    <a:pt x="639" y="68"/>
                  </a:lnTo>
                  <a:lnTo>
                    <a:pt x="642" y="68"/>
                  </a:lnTo>
                  <a:lnTo>
                    <a:pt x="645" y="67"/>
                  </a:lnTo>
                  <a:lnTo>
                    <a:pt x="652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1" y="64"/>
                  </a:lnTo>
                  <a:lnTo>
                    <a:pt x="666" y="64"/>
                  </a:lnTo>
                  <a:lnTo>
                    <a:pt x="669" y="62"/>
                  </a:lnTo>
                  <a:lnTo>
                    <a:pt x="675" y="62"/>
                  </a:lnTo>
                  <a:lnTo>
                    <a:pt x="678" y="61"/>
                  </a:lnTo>
                  <a:lnTo>
                    <a:pt x="683" y="61"/>
                  </a:lnTo>
                  <a:lnTo>
                    <a:pt x="686" y="59"/>
                  </a:lnTo>
                  <a:lnTo>
                    <a:pt x="689" y="59"/>
                  </a:lnTo>
                  <a:lnTo>
                    <a:pt x="692" y="58"/>
                  </a:lnTo>
                  <a:lnTo>
                    <a:pt x="697" y="58"/>
                  </a:lnTo>
                  <a:lnTo>
                    <a:pt x="700" y="56"/>
                  </a:lnTo>
                  <a:lnTo>
                    <a:pt x="706" y="56"/>
                  </a:lnTo>
                  <a:lnTo>
                    <a:pt x="709" y="55"/>
                  </a:lnTo>
                  <a:lnTo>
                    <a:pt x="713" y="55"/>
                  </a:lnTo>
                  <a:lnTo>
                    <a:pt x="716" y="53"/>
                  </a:lnTo>
                  <a:lnTo>
                    <a:pt x="719" y="53"/>
                  </a:lnTo>
                  <a:lnTo>
                    <a:pt x="722" y="52"/>
                  </a:lnTo>
                  <a:lnTo>
                    <a:pt x="730" y="52"/>
                  </a:lnTo>
                  <a:lnTo>
                    <a:pt x="733" y="50"/>
                  </a:lnTo>
                  <a:lnTo>
                    <a:pt x="736" y="50"/>
                  </a:lnTo>
                  <a:lnTo>
                    <a:pt x="739" y="49"/>
                  </a:lnTo>
                  <a:lnTo>
                    <a:pt x="744" y="49"/>
                  </a:lnTo>
                  <a:lnTo>
                    <a:pt x="747" y="47"/>
                  </a:lnTo>
                  <a:lnTo>
                    <a:pt x="753" y="47"/>
                  </a:lnTo>
                  <a:lnTo>
                    <a:pt x="756" y="46"/>
                  </a:lnTo>
                  <a:lnTo>
                    <a:pt x="761" y="46"/>
                  </a:lnTo>
                  <a:lnTo>
                    <a:pt x="764" y="44"/>
                  </a:lnTo>
                  <a:lnTo>
                    <a:pt x="767" y="44"/>
                  </a:lnTo>
                  <a:lnTo>
                    <a:pt x="770" y="42"/>
                  </a:lnTo>
                  <a:lnTo>
                    <a:pt x="777" y="42"/>
                  </a:lnTo>
                  <a:lnTo>
                    <a:pt x="782" y="41"/>
                  </a:lnTo>
                  <a:lnTo>
                    <a:pt x="783" y="41"/>
                  </a:lnTo>
                  <a:lnTo>
                    <a:pt x="786" y="39"/>
                  </a:lnTo>
                  <a:lnTo>
                    <a:pt x="791" y="39"/>
                  </a:lnTo>
                  <a:lnTo>
                    <a:pt x="796" y="38"/>
                  </a:lnTo>
                  <a:lnTo>
                    <a:pt x="797" y="38"/>
                  </a:lnTo>
                  <a:lnTo>
                    <a:pt x="800" y="36"/>
                  </a:lnTo>
                  <a:lnTo>
                    <a:pt x="808" y="36"/>
                  </a:lnTo>
                  <a:lnTo>
                    <a:pt x="812" y="35"/>
                  </a:lnTo>
                  <a:lnTo>
                    <a:pt x="817" y="35"/>
                  </a:lnTo>
                  <a:lnTo>
                    <a:pt x="820" y="33"/>
                  </a:lnTo>
                  <a:lnTo>
                    <a:pt x="825" y="33"/>
                  </a:lnTo>
                  <a:lnTo>
                    <a:pt x="829" y="32"/>
                  </a:lnTo>
                  <a:lnTo>
                    <a:pt x="831" y="32"/>
                  </a:lnTo>
                  <a:lnTo>
                    <a:pt x="834" y="30"/>
                  </a:lnTo>
                  <a:lnTo>
                    <a:pt x="841" y="30"/>
                  </a:lnTo>
                  <a:lnTo>
                    <a:pt x="844" y="29"/>
                  </a:lnTo>
                  <a:lnTo>
                    <a:pt x="847" y="29"/>
                  </a:lnTo>
                  <a:lnTo>
                    <a:pt x="850" y="27"/>
                  </a:lnTo>
                  <a:lnTo>
                    <a:pt x="855" y="27"/>
                  </a:lnTo>
                  <a:lnTo>
                    <a:pt x="860" y="26"/>
                  </a:lnTo>
                  <a:lnTo>
                    <a:pt x="864" y="26"/>
                  </a:lnTo>
                  <a:lnTo>
                    <a:pt x="867" y="24"/>
                  </a:lnTo>
                  <a:lnTo>
                    <a:pt x="872" y="24"/>
                  </a:lnTo>
                  <a:lnTo>
                    <a:pt x="876" y="23"/>
                  </a:lnTo>
                  <a:lnTo>
                    <a:pt x="881" y="23"/>
                  </a:lnTo>
                  <a:lnTo>
                    <a:pt x="884" y="21"/>
                  </a:lnTo>
                  <a:lnTo>
                    <a:pt x="889" y="21"/>
                  </a:lnTo>
                  <a:lnTo>
                    <a:pt x="893" y="20"/>
                  </a:lnTo>
                  <a:lnTo>
                    <a:pt x="895" y="20"/>
                  </a:lnTo>
                  <a:lnTo>
                    <a:pt x="898" y="18"/>
                  </a:lnTo>
                  <a:lnTo>
                    <a:pt x="905" y="18"/>
                  </a:lnTo>
                  <a:lnTo>
                    <a:pt x="908" y="17"/>
                  </a:lnTo>
                  <a:lnTo>
                    <a:pt x="914" y="17"/>
                  </a:lnTo>
                  <a:lnTo>
                    <a:pt x="918" y="15"/>
                  </a:lnTo>
                  <a:lnTo>
                    <a:pt x="922" y="15"/>
                  </a:lnTo>
                  <a:lnTo>
                    <a:pt x="925" y="14"/>
                  </a:lnTo>
                  <a:lnTo>
                    <a:pt x="931" y="14"/>
                  </a:lnTo>
                  <a:lnTo>
                    <a:pt x="934" y="12"/>
                  </a:lnTo>
                  <a:lnTo>
                    <a:pt x="939" y="12"/>
                  </a:lnTo>
                  <a:lnTo>
                    <a:pt x="942" y="10"/>
                  </a:lnTo>
                  <a:lnTo>
                    <a:pt x="945" y="10"/>
                  </a:lnTo>
                  <a:lnTo>
                    <a:pt x="948" y="9"/>
                  </a:lnTo>
                  <a:lnTo>
                    <a:pt x="956" y="9"/>
                  </a:lnTo>
                  <a:lnTo>
                    <a:pt x="959" y="7"/>
                  </a:lnTo>
                  <a:lnTo>
                    <a:pt x="962" y="7"/>
                  </a:lnTo>
                  <a:lnTo>
                    <a:pt x="965" y="6"/>
                  </a:lnTo>
                  <a:lnTo>
                    <a:pt x="972" y="6"/>
                  </a:lnTo>
                  <a:lnTo>
                    <a:pt x="975" y="4"/>
                  </a:lnTo>
                  <a:lnTo>
                    <a:pt x="983" y="4"/>
                  </a:lnTo>
                  <a:lnTo>
                    <a:pt x="988" y="3"/>
                  </a:lnTo>
                  <a:lnTo>
                    <a:pt x="989" y="3"/>
                  </a:lnTo>
                  <a:lnTo>
                    <a:pt x="992" y="1"/>
                  </a:lnTo>
                  <a:lnTo>
                    <a:pt x="995" y="1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13" name="Freeform 101"/>
            <p:cNvSpPr>
              <a:spLocks/>
            </p:cNvSpPr>
            <p:nvPr/>
          </p:nvSpPr>
          <p:spPr bwMode="auto">
            <a:xfrm>
              <a:off x="1503363" y="2701925"/>
              <a:ext cx="1077913" cy="612775"/>
            </a:xfrm>
            <a:custGeom>
              <a:avLst/>
              <a:gdLst>
                <a:gd name="T0" fmla="*/ 662 w 679"/>
                <a:gd name="T1" fmla="*/ 11 h 386"/>
                <a:gd name="T2" fmla="*/ 634 w 679"/>
                <a:gd name="T3" fmla="*/ 18 h 386"/>
                <a:gd name="T4" fmla="*/ 608 w 679"/>
                <a:gd name="T5" fmla="*/ 28 h 386"/>
                <a:gd name="T6" fmla="*/ 584 w 679"/>
                <a:gd name="T7" fmla="*/ 34 h 386"/>
                <a:gd name="T8" fmla="*/ 558 w 679"/>
                <a:gd name="T9" fmla="*/ 43 h 386"/>
                <a:gd name="T10" fmla="*/ 534 w 679"/>
                <a:gd name="T11" fmla="*/ 50 h 386"/>
                <a:gd name="T12" fmla="*/ 500 w 679"/>
                <a:gd name="T13" fmla="*/ 61 h 386"/>
                <a:gd name="T14" fmla="*/ 477 w 679"/>
                <a:gd name="T15" fmla="*/ 69 h 386"/>
                <a:gd name="T16" fmla="*/ 442 w 679"/>
                <a:gd name="T17" fmla="*/ 79 h 386"/>
                <a:gd name="T18" fmla="*/ 395 w 679"/>
                <a:gd name="T19" fmla="*/ 98 h 386"/>
                <a:gd name="T20" fmla="*/ 358 w 679"/>
                <a:gd name="T21" fmla="*/ 111 h 386"/>
                <a:gd name="T22" fmla="*/ 322 w 679"/>
                <a:gd name="T23" fmla="*/ 127 h 386"/>
                <a:gd name="T24" fmla="*/ 285 w 679"/>
                <a:gd name="T25" fmla="*/ 142 h 386"/>
                <a:gd name="T26" fmla="*/ 238 w 679"/>
                <a:gd name="T27" fmla="*/ 163 h 386"/>
                <a:gd name="T28" fmla="*/ 211 w 679"/>
                <a:gd name="T29" fmla="*/ 177 h 386"/>
                <a:gd name="T30" fmla="*/ 191 w 679"/>
                <a:gd name="T31" fmla="*/ 188 h 386"/>
                <a:gd name="T32" fmla="*/ 174 w 679"/>
                <a:gd name="T33" fmla="*/ 197 h 386"/>
                <a:gd name="T34" fmla="*/ 157 w 679"/>
                <a:gd name="T35" fmla="*/ 206 h 386"/>
                <a:gd name="T36" fmla="*/ 136 w 679"/>
                <a:gd name="T37" fmla="*/ 218 h 386"/>
                <a:gd name="T38" fmla="*/ 128 w 679"/>
                <a:gd name="T39" fmla="*/ 224 h 386"/>
                <a:gd name="T40" fmla="*/ 116 w 679"/>
                <a:gd name="T41" fmla="*/ 232 h 386"/>
                <a:gd name="T42" fmla="*/ 102 w 679"/>
                <a:gd name="T43" fmla="*/ 241 h 386"/>
                <a:gd name="T44" fmla="*/ 87 w 679"/>
                <a:gd name="T45" fmla="*/ 253 h 386"/>
                <a:gd name="T46" fmla="*/ 61 w 679"/>
                <a:gd name="T47" fmla="*/ 277 h 386"/>
                <a:gd name="T48" fmla="*/ 51 w 679"/>
                <a:gd name="T49" fmla="*/ 287 h 386"/>
                <a:gd name="T50" fmla="*/ 23 w 679"/>
                <a:gd name="T51" fmla="*/ 322 h 386"/>
                <a:gd name="T52" fmla="*/ 3 w 679"/>
                <a:gd name="T53" fmla="*/ 386 h 386"/>
                <a:gd name="T54" fmla="*/ 8 w 679"/>
                <a:gd name="T55" fmla="*/ 337 h 386"/>
                <a:gd name="T56" fmla="*/ 46 w 679"/>
                <a:gd name="T57" fmla="*/ 284 h 386"/>
                <a:gd name="T58" fmla="*/ 83 w 679"/>
                <a:gd name="T59" fmla="*/ 249 h 386"/>
                <a:gd name="T60" fmla="*/ 96 w 679"/>
                <a:gd name="T61" fmla="*/ 236 h 386"/>
                <a:gd name="T62" fmla="*/ 107 w 679"/>
                <a:gd name="T63" fmla="*/ 232 h 386"/>
                <a:gd name="T64" fmla="*/ 122 w 679"/>
                <a:gd name="T65" fmla="*/ 221 h 386"/>
                <a:gd name="T66" fmla="*/ 130 w 679"/>
                <a:gd name="T67" fmla="*/ 214 h 386"/>
                <a:gd name="T68" fmla="*/ 147 w 679"/>
                <a:gd name="T69" fmla="*/ 206 h 386"/>
                <a:gd name="T70" fmla="*/ 165 w 679"/>
                <a:gd name="T71" fmla="*/ 194 h 386"/>
                <a:gd name="T72" fmla="*/ 174 w 679"/>
                <a:gd name="T73" fmla="*/ 188 h 386"/>
                <a:gd name="T74" fmla="*/ 188 w 679"/>
                <a:gd name="T75" fmla="*/ 183 h 386"/>
                <a:gd name="T76" fmla="*/ 201 w 679"/>
                <a:gd name="T77" fmla="*/ 174 h 386"/>
                <a:gd name="T78" fmla="*/ 230 w 679"/>
                <a:gd name="T79" fmla="*/ 159 h 386"/>
                <a:gd name="T80" fmla="*/ 252 w 679"/>
                <a:gd name="T81" fmla="*/ 150 h 386"/>
                <a:gd name="T82" fmla="*/ 278 w 679"/>
                <a:gd name="T83" fmla="*/ 137 h 386"/>
                <a:gd name="T84" fmla="*/ 299 w 679"/>
                <a:gd name="T85" fmla="*/ 128 h 386"/>
                <a:gd name="T86" fmla="*/ 316 w 679"/>
                <a:gd name="T87" fmla="*/ 121 h 386"/>
                <a:gd name="T88" fmla="*/ 342 w 679"/>
                <a:gd name="T89" fmla="*/ 110 h 386"/>
                <a:gd name="T90" fmla="*/ 360 w 679"/>
                <a:gd name="T91" fmla="*/ 104 h 386"/>
                <a:gd name="T92" fmla="*/ 389 w 679"/>
                <a:gd name="T93" fmla="*/ 92 h 386"/>
                <a:gd name="T94" fmla="*/ 422 w 679"/>
                <a:gd name="T95" fmla="*/ 79 h 386"/>
                <a:gd name="T96" fmla="*/ 467 w 679"/>
                <a:gd name="T97" fmla="*/ 64 h 386"/>
                <a:gd name="T98" fmla="*/ 487 w 679"/>
                <a:gd name="T99" fmla="*/ 58 h 386"/>
                <a:gd name="T100" fmla="*/ 503 w 679"/>
                <a:gd name="T101" fmla="*/ 52 h 386"/>
                <a:gd name="T102" fmla="*/ 534 w 679"/>
                <a:gd name="T103" fmla="*/ 43 h 386"/>
                <a:gd name="T104" fmla="*/ 551 w 679"/>
                <a:gd name="T105" fmla="*/ 37 h 386"/>
                <a:gd name="T106" fmla="*/ 572 w 679"/>
                <a:gd name="T107" fmla="*/ 31 h 386"/>
                <a:gd name="T108" fmla="*/ 592 w 679"/>
                <a:gd name="T109" fmla="*/ 25 h 386"/>
                <a:gd name="T110" fmla="*/ 619 w 679"/>
                <a:gd name="T111" fmla="*/ 17 h 386"/>
                <a:gd name="T112" fmla="*/ 642 w 679"/>
                <a:gd name="T113" fmla="*/ 9 h 386"/>
                <a:gd name="T114" fmla="*/ 668 w 679"/>
                <a:gd name="T115" fmla="*/ 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79" h="386">
                  <a:moveTo>
                    <a:pt x="675" y="0"/>
                  </a:moveTo>
                  <a:lnTo>
                    <a:pt x="679" y="6"/>
                  </a:lnTo>
                  <a:lnTo>
                    <a:pt x="672" y="9"/>
                  </a:lnTo>
                  <a:lnTo>
                    <a:pt x="669" y="9"/>
                  </a:lnTo>
                  <a:lnTo>
                    <a:pt x="665" y="11"/>
                  </a:lnTo>
                  <a:lnTo>
                    <a:pt x="662" y="11"/>
                  </a:lnTo>
                  <a:lnTo>
                    <a:pt x="656" y="14"/>
                  </a:lnTo>
                  <a:lnTo>
                    <a:pt x="651" y="14"/>
                  </a:lnTo>
                  <a:lnTo>
                    <a:pt x="648" y="15"/>
                  </a:lnTo>
                  <a:lnTo>
                    <a:pt x="645" y="15"/>
                  </a:lnTo>
                  <a:lnTo>
                    <a:pt x="639" y="18"/>
                  </a:lnTo>
                  <a:lnTo>
                    <a:pt x="634" y="18"/>
                  </a:lnTo>
                  <a:lnTo>
                    <a:pt x="628" y="22"/>
                  </a:lnTo>
                  <a:lnTo>
                    <a:pt x="625" y="22"/>
                  </a:lnTo>
                  <a:lnTo>
                    <a:pt x="622" y="23"/>
                  </a:lnTo>
                  <a:lnTo>
                    <a:pt x="618" y="25"/>
                  </a:lnTo>
                  <a:lnTo>
                    <a:pt x="615" y="25"/>
                  </a:lnTo>
                  <a:lnTo>
                    <a:pt x="608" y="28"/>
                  </a:lnTo>
                  <a:lnTo>
                    <a:pt x="604" y="28"/>
                  </a:lnTo>
                  <a:lnTo>
                    <a:pt x="598" y="31"/>
                  </a:lnTo>
                  <a:lnTo>
                    <a:pt x="595" y="31"/>
                  </a:lnTo>
                  <a:lnTo>
                    <a:pt x="592" y="32"/>
                  </a:lnTo>
                  <a:lnTo>
                    <a:pt x="587" y="34"/>
                  </a:lnTo>
                  <a:lnTo>
                    <a:pt x="584" y="34"/>
                  </a:lnTo>
                  <a:lnTo>
                    <a:pt x="578" y="37"/>
                  </a:lnTo>
                  <a:lnTo>
                    <a:pt x="575" y="37"/>
                  </a:lnTo>
                  <a:lnTo>
                    <a:pt x="572" y="38"/>
                  </a:lnTo>
                  <a:lnTo>
                    <a:pt x="567" y="40"/>
                  </a:lnTo>
                  <a:lnTo>
                    <a:pt x="564" y="40"/>
                  </a:lnTo>
                  <a:lnTo>
                    <a:pt x="558" y="43"/>
                  </a:lnTo>
                  <a:lnTo>
                    <a:pt x="554" y="43"/>
                  </a:lnTo>
                  <a:lnTo>
                    <a:pt x="547" y="46"/>
                  </a:lnTo>
                  <a:lnTo>
                    <a:pt x="544" y="46"/>
                  </a:lnTo>
                  <a:lnTo>
                    <a:pt x="541" y="47"/>
                  </a:lnTo>
                  <a:lnTo>
                    <a:pt x="537" y="49"/>
                  </a:lnTo>
                  <a:lnTo>
                    <a:pt x="534" y="50"/>
                  </a:lnTo>
                  <a:lnTo>
                    <a:pt x="531" y="50"/>
                  </a:lnTo>
                  <a:lnTo>
                    <a:pt x="525" y="54"/>
                  </a:lnTo>
                  <a:lnTo>
                    <a:pt x="520" y="54"/>
                  </a:lnTo>
                  <a:lnTo>
                    <a:pt x="511" y="58"/>
                  </a:lnTo>
                  <a:lnTo>
                    <a:pt x="506" y="58"/>
                  </a:lnTo>
                  <a:lnTo>
                    <a:pt x="500" y="61"/>
                  </a:lnTo>
                  <a:lnTo>
                    <a:pt x="497" y="61"/>
                  </a:lnTo>
                  <a:lnTo>
                    <a:pt x="494" y="63"/>
                  </a:lnTo>
                  <a:lnTo>
                    <a:pt x="490" y="64"/>
                  </a:lnTo>
                  <a:lnTo>
                    <a:pt x="487" y="66"/>
                  </a:lnTo>
                  <a:lnTo>
                    <a:pt x="483" y="66"/>
                  </a:lnTo>
                  <a:lnTo>
                    <a:pt x="477" y="69"/>
                  </a:lnTo>
                  <a:lnTo>
                    <a:pt x="473" y="70"/>
                  </a:lnTo>
                  <a:lnTo>
                    <a:pt x="470" y="70"/>
                  </a:lnTo>
                  <a:lnTo>
                    <a:pt x="461" y="75"/>
                  </a:lnTo>
                  <a:lnTo>
                    <a:pt x="456" y="75"/>
                  </a:lnTo>
                  <a:lnTo>
                    <a:pt x="447" y="79"/>
                  </a:lnTo>
                  <a:lnTo>
                    <a:pt x="442" y="79"/>
                  </a:lnTo>
                  <a:lnTo>
                    <a:pt x="430" y="86"/>
                  </a:lnTo>
                  <a:lnTo>
                    <a:pt x="426" y="86"/>
                  </a:lnTo>
                  <a:lnTo>
                    <a:pt x="413" y="92"/>
                  </a:lnTo>
                  <a:lnTo>
                    <a:pt x="409" y="92"/>
                  </a:lnTo>
                  <a:lnTo>
                    <a:pt x="400" y="96"/>
                  </a:lnTo>
                  <a:lnTo>
                    <a:pt x="395" y="98"/>
                  </a:lnTo>
                  <a:lnTo>
                    <a:pt x="392" y="98"/>
                  </a:lnTo>
                  <a:lnTo>
                    <a:pt x="380" y="104"/>
                  </a:lnTo>
                  <a:lnTo>
                    <a:pt x="375" y="105"/>
                  </a:lnTo>
                  <a:lnTo>
                    <a:pt x="372" y="105"/>
                  </a:lnTo>
                  <a:lnTo>
                    <a:pt x="363" y="110"/>
                  </a:lnTo>
                  <a:lnTo>
                    <a:pt x="358" y="111"/>
                  </a:lnTo>
                  <a:lnTo>
                    <a:pt x="352" y="114"/>
                  </a:lnTo>
                  <a:lnTo>
                    <a:pt x="349" y="114"/>
                  </a:lnTo>
                  <a:lnTo>
                    <a:pt x="345" y="116"/>
                  </a:lnTo>
                  <a:lnTo>
                    <a:pt x="333" y="122"/>
                  </a:lnTo>
                  <a:lnTo>
                    <a:pt x="328" y="124"/>
                  </a:lnTo>
                  <a:lnTo>
                    <a:pt x="322" y="127"/>
                  </a:lnTo>
                  <a:lnTo>
                    <a:pt x="319" y="127"/>
                  </a:lnTo>
                  <a:lnTo>
                    <a:pt x="316" y="128"/>
                  </a:lnTo>
                  <a:lnTo>
                    <a:pt x="311" y="130"/>
                  </a:lnTo>
                  <a:lnTo>
                    <a:pt x="302" y="134"/>
                  </a:lnTo>
                  <a:lnTo>
                    <a:pt x="298" y="136"/>
                  </a:lnTo>
                  <a:lnTo>
                    <a:pt x="285" y="142"/>
                  </a:lnTo>
                  <a:lnTo>
                    <a:pt x="281" y="143"/>
                  </a:lnTo>
                  <a:lnTo>
                    <a:pt x="269" y="150"/>
                  </a:lnTo>
                  <a:lnTo>
                    <a:pt x="264" y="151"/>
                  </a:lnTo>
                  <a:lnTo>
                    <a:pt x="255" y="156"/>
                  </a:lnTo>
                  <a:lnTo>
                    <a:pt x="250" y="157"/>
                  </a:lnTo>
                  <a:lnTo>
                    <a:pt x="238" y="163"/>
                  </a:lnTo>
                  <a:lnTo>
                    <a:pt x="234" y="165"/>
                  </a:lnTo>
                  <a:lnTo>
                    <a:pt x="218" y="172"/>
                  </a:lnTo>
                  <a:lnTo>
                    <a:pt x="215" y="174"/>
                  </a:lnTo>
                  <a:lnTo>
                    <a:pt x="215" y="174"/>
                  </a:lnTo>
                  <a:lnTo>
                    <a:pt x="212" y="177"/>
                  </a:lnTo>
                  <a:lnTo>
                    <a:pt x="211" y="177"/>
                  </a:lnTo>
                  <a:lnTo>
                    <a:pt x="205" y="180"/>
                  </a:lnTo>
                  <a:lnTo>
                    <a:pt x="200" y="182"/>
                  </a:lnTo>
                  <a:lnTo>
                    <a:pt x="195" y="185"/>
                  </a:lnTo>
                  <a:lnTo>
                    <a:pt x="195" y="185"/>
                  </a:lnTo>
                  <a:lnTo>
                    <a:pt x="192" y="188"/>
                  </a:lnTo>
                  <a:lnTo>
                    <a:pt x="191" y="188"/>
                  </a:lnTo>
                  <a:lnTo>
                    <a:pt x="188" y="189"/>
                  </a:lnTo>
                  <a:lnTo>
                    <a:pt x="183" y="191"/>
                  </a:lnTo>
                  <a:lnTo>
                    <a:pt x="179" y="194"/>
                  </a:lnTo>
                  <a:lnTo>
                    <a:pt x="179" y="194"/>
                  </a:lnTo>
                  <a:lnTo>
                    <a:pt x="176" y="197"/>
                  </a:lnTo>
                  <a:lnTo>
                    <a:pt x="174" y="197"/>
                  </a:lnTo>
                  <a:lnTo>
                    <a:pt x="171" y="198"/>
                  </a:lnTo>
                  <a:lnTo>
                    <a:pt x="166" y="200"/>
                  </a:lnTo>
                  <a:lnTo>
                    <a:pt x="162" y="203"/>
                  </a:lnTo>
                  <a:lnTo>
                    <a:pt x="162" y="203"/>
                  </a:lnTo>
                  <a:lnTo>
                    <a:pt x="159" y="206"/>
                  </a:lnTo>
                  <a:lnTo>
                    <a:pt x="157" y="206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1" y="210"/>
                  </a:lnTo>
                  <a:lnTo>
                    <a:pt x="150" y="210"/>
                  </a:lnTo>
                  <a:lnTo>
                    <a:pt x="141" y="215"/>
                  </a:lnTo>
                  <a:lnTo>
                    <a:pt x="136" y="218"/>
                  </a:lnTo>
                  <a:lnTo>
                    <a:pt x="134" y="220"/>
                  </a:lnTo>
                  <a:lnTo>
                    <a:pt x="134" y="220"/>
                  </a:lnTo>
                  <a:lnTo>
                    <a:pt x="131" y="223"/>
                  </a:lnTo>
                  <a:lnTo>
                    <a:pt x="130" y="223"/>
                  </a:lnTo>
                  <a:lnTo>
                    <a:pt x="128" y="224"/>
                  </a:lnTo>
                  <a:lnTo>
                    <a:pt x="128" y="224"/>
                  </a:lnTo>
                  <a:lnTo>
                    <a:pt x="125" y="227"/>
                  </a:lnTo>
                  <a:lnTo>
                    <a:pt x="124" y="227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18" y="232"/>
                  </a:lnTo>
                  <a:lnTo>
                    <a:pt x="116" y="232"/>
                  </a:lnTo>
                  <a:lnTo>
                    <a:pt x="115" y="233"/>
                  </a:lnTo>
                  <a:lnTo>
                    <a:pt x="115" y="233"/>
                  </a:lnTo>
                  <a:lnTo>
                    <a:pt x="112" y="236"/>
                  </a:lnTo>
                  <a:lnTo>
                    <a:pt x="110" y="236"/>
                  </a:lnTo>
                  <a:lnTo>
                    <a:pt x="107" y="238"/>
                  </a:lnTo>
                  <a:lnTo>
                    <a:pt x="102" y="241"/>
                  </a:lnTo>
                  <a:lnTo>
                    <a:pt x="101" y="242"/>
                  </a:lnTo>
                  <a:lnTo>
                    <a:pt x="101" y="242"/>
                  </a:lnTo>
                  <a:lnTo>
                    <a:pt x="95" y="249"/>
                  </a:lnTo>
                  <a:lnTo>
                    <a:pt x="93" y="249"/>
                  </a:lnTo>
                  <a:lnTo>
                    <a:pt x="89" y="252"/>
                  </a:lnTo>
                  <a:lnTo>
                    <a:pt x="87" y="253"/>
                  </a:lnTo>
                  <a:lnTo>
                    <a:pt x="87" y="253"/>
                  </a:lnTo>
                  <a:lnTo>
                    <a:pt x="78" y="262"/>
                  </a:lnTo>
                  <a:lnTo>
                    <a:pt x="77" y="262"/>
                  </a:lnTo>
                  <a:lnTo>
                    <a:pt x="73" y="265"/>
                  </a:lnTo>
                  <a:lnTo>
                    <a:pt x="73" y="265"/>
                  </a:lnTo>
                  <a:lnTo>
                    <a:pt x="61" y="277"/>
                  </a:lnTo>
                  <a:lnTo>
                    <a:pt x="60" y="277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4" y="284"/>
                  </a:lnTo>
                  <a:lnTo>
                    <a:pt x="54" y="284"/>
                  </a:lnTo>
                  <a:lnTo>
                    <a:pt x="51" y="287"/>
                  </a:lnTo>
                  <a:lnTo>
                    <a:pt x="51" y="288"/>
                  </a:lnTo>
                  <a:lnTo>
                    <a:pt x="40" y="299"/>
                  </a:lnTo>
                  <a:lnTo>
                    <a:pt x="40" y="299"/>
                  </a:lnTo>
                  <a:lnTo>
                    <a:pt x="28" y="316"/>
                  </a:lnTo>
                  <a:lnTo>
                    <a:pt x="28" y="317"/>
                  </a:lnTo>
                  <a:lnTo>
                    <a:pt x="23" y="322"/>
                  </a:lnTo>
                  <a:lnTo>
                    <a:pt x="23" y="322"/>
                  </a:lnTo>
                  <a:lnTo>
                    <a:pt x="17" y="332"/>
                  </a:lnTo>
                  <a:lnTo>
                    <a:pt x="14" y="340"/>
                  </a:lnTo>
                  <a:lnTo>
                    <a:pt x="9" y="349"/>
                  </a:lnTo>
                  <a:lnTo>
                    <a:pt x="6" y="360"/>
                  </a:lnTo>
                  <a:lnTo>
                    <a:pt x="3" y="386"/>
                  </a:lnTo>
                  <a:lnTo>
                    <a:pt x="0" y="386"/>
                  </a:lnTo>
                  <a:lnTo>
                    <a:pt x="0" y="358"/>
                  </a:lnTo>
                  <a:lnTo>
                    <a:pt x="3" y="348"/>
                  </a:lnTo>
                  <a:lnTo>
                    <a:pt x="5" y="346"/>
                  </a:lnTo>
                  <a:lnTo>
                    <a:pt x="9" y="337"/>
                  </a:lnTo>
                  <a:lnTo>
                    <a:pt x="8" y="337"/>
                  </a:lnTo>
                  <a:lnTo>
                    <a:pt x="11" y="329"/>
                  </a:lnTo>
                  <a:lnTo>
                    <a:pt x="13" y="329"/>
                  </a:lnTo>
                  <a:lnTo>
                    <a:pt x="19" y="317"/>
                  </a:lnTo>
                  <a:lnTo>
                    <a:pt x="23" y="313"/>
                  </a:lnTo>
                  <a:lnTo>
                    <a:pt x="35" y="294"/>
                  </a:lnTo>
                  <a:lnTo>
                    <a:pt x="46" y="284"/>
                  </a:lnTo>
                  <a:lnTo>
                    <a:pt x="49" y="279"/>
                  </a:lnTo>
                  <a:lnTo>
                    <a:pt x="52" y="276"/>
                  </a:lnTo>
                  <a:lnTo>
                    <a:pt x="57" y="273"/>
                  </a:lnTo>
                  <a:lnTo>
                    <a:pt x="69" y="261"/>
                  </a:lnTo>
                  <a:lnTo>
                    <a:pt x="73" y="258"/>
                  </a:lnTo>
                  <a:lnTo>
                    <a:pt x="83" y="249"/>
                  </a:lnTo>
                  <a:lnTo>
                    <a:pt x="83" y="247"/>
                  </a:lnTo>
                  <a:lnTo>
                    <a:pt x="86" y="245"/>
                  </a:lnTo>
                  <a:lnTo>
                    <a:pt x="86" y="247"/>
                  </a:lnTo>
                  <a:lnTo>
                    <a:pt x="90" y="244"/>
                  </a:lnTo>
                  <a:lnTo>
                    <a:pt x="96" y="238"/>
                  </a:lnTo>
                  <a:lnTo>
                    <a:pt x="96" y="236"/>
                  </a:lnTo>
                  <a:lnTo>
                    <a:pt x="99" y="235"/>
                  </a:lnTo>
                  <a:lnTo>
                    <a:pt x="99" y="236"/>
                  </a:lnTo>
                  <a:lnTo>
                    <a:pt x="104" y="233"/>
                  </a:lnTo>
                  <a:lnTo>
                    <a:pt x="104" y="232"/>
                  </a:lnTo>
                  <a:lnTo>
                    <a:pt x="107" y="230"/>
                  </a:lnTo>
                  <a:lnTo>
                    <a:pt x="107" y="232"/>
                  </a:lnTo>
                  <a:lnTo>
                    <a:pt x="110" y="229"/>
                  </a:lnTo>
                  <a:lnTo>
                    <a:pt x="110" y="227"/>
                  </a:lnTo>
                  <a:lnTo>
                    <a:pt x="113" y="226"/>
                  </a:lnTo>
                  <a:lnTo>
                    <a:pt x="113" y="227"/>
                  </a:lnTo>
                  <a:lnTo>
                    <a:pt x="118" y="223"/>
                  </a:lnTo>
                  <a:lnTo>
                    <a:pt x="122" y="221"/>
                  </a:lnTo>
                  <a:lnTo>
                    <a:pt x="124" y="220"/>
                  </a:lnTo>
                  <a:lnTo>
                    <a:pt x="124" y="218"/>
                  </a:lnTo>
                  <a:lnTo>
                    <a:pt x="127" y="217"/>
                  </a:lnTo>
                  <a:lnTo>
                    <a:pt x="127" y="218"/>
                  </a:lnTo>
                  <a:lnTo>
                    <a:pt x="130" y="215"/>
                  </a:lnTo>
                  <a:lnTo>
                    <a:pt x="130" y="214"/>
                  </a:lnTo>
                  <a:lnTo>
                    <a:pt x="133" y="212"/>
                  </a:lnTo>
                  <a:lnTo>
                    <a:pt x="133" y="214"/>
                  </a:lnTo>
                  <a:lnTo>
                    <a:pt x="137" y="210"/>
                  </a:lnTo>
                  <a:lnTo>
                    <a:pt x="137" y="209"/>
                  </a:lnTo>
                  <a:lnTo>
                    <a:pt x="147" y="204"/>
                  </a:lnTo>
                  <a:lnTo>
                    <a:pt x="147" y="206"/>
                  </a:lnTo>
                  <a:lnTo>
                    <a:pt x="151" y="201"/>
                  </a:lnTo>
                  <a:lnTo>
                    <a:pt x="156" y="200"/>
                  </a:lnTo>
                  <a:lnTo>
                    <a:pt x="157" y="198"/>
                  </a:lnTo>
                  <a:lnTo>
                    <a:pt x="157" y="197"/>
                  </a:lnTo>
                  <a:lnTo>
                    <a:pt x="163" y="194"/>
                  </a:lnTo>
                  <a:lnTo>
                    <a:pt x="165" y="194"/>
                  </a:lnTo>
                  <a:lnTo>
                    <a:pt x="168" y="192"/>
                  </a:lnTo>
                  <a:lnTo>
                    <a:pt x="168" y="192"/>
                  </a:lnTo>
                  <a:lnTo>
                    <a:pt x="171" y="191"/>
                  </a:lnTo>
                  <a:lnTo>
                    <a:pt x="171" y="192"/>
                  </a:lnTo>
                  <a:lnTo>
                    <a:pt x="174" y="189"/>
                  </a:lnTo>
                  <a:lnTo>
                    <a:pt x="174" y="188"/>
                  </a:lnTo>
                  <a:lnTo>
                    <a:pt x="180" y="185"/>
                  </a:lnTo>
                  <a:lnTo>
                    <a:pt x="182" y="185"/>
                  </a:lnTo>
                  <a:lnTo>
                    <a:pt x="185" y="183"/>
                  </a:lnTo>
                  <a:lnTo>
                    <a:pt x="185" y="183"/>
                  </a:lnTo>
                  <a:lnTo>
                    <a:pt x="188" y="182"/>
                  </a:lnTo>
                  <a:lnTo>
                    <a:pt x="188" y="183"/>
                  </a:lnTo>
                  <a:lnTo>
                    <a:pt x="191" y="180"/>
                  </a:lnTo>
                  <a:lnTo>
                    <a:pt x="191" y="178"/>
                  </a:lnTo>
                  <a:lnTo>
                    <a:pt x="197" y="175"/>
                  </a:lnTo>
                  <a:lnTo>
                    <a:pt x="198" y="175"/>
                  </a:lnTo>
                  <a:lnTo>
                    <a:pt x="201" y="174"/>
                  </a:lnTo>
                  <a:lnTo>
                    <a:pt x="201" y="174"/>
                  </a:lnTo>
                  <a:lnTo>
                    <a:pt x="208" y="171"/>
                  </a:lnTo>
                  <a:lnTo>
                    <a:pt x="208" y="172"/>
                  </a:lnTo>
                  <a:lnTo>
                    <a:pt x="212" y="168"/>
                  </a:lnTo>
                  <a:lnTo>
                    <a:pt x="215" y="166"/>
                  </a:lnTo>
                  <a:lnTo>
                    <a:pt x="215" y="166"/>
                  </a:lnTo>
                  <a:lnTo>
                    <a:pt x="230" y="159"/>
                  </a:lnTo>
                  <a:lnTo>
                    <a:pt x="232" y="159"/>
                  </a:lnTo>
                  <a:lnTo>
                    <a:pt x="235" y="157"/>
                  </a:lnTo>
                  <a:lnTo>
                    <a:pt x="235" y="157"/>
                  </a:lnTo>
                  <a:lnTo>
                    <a:pt x="247" y="151"/>
                  </a:lnTo>
                  <a:lnTo>
                    <a:pt x="249" y="151"/>
                  </a:lnTo>
                  <a:lnTo>
                    <a:pt x="252" y="150"/>
                  </a:lnTo>
                  <a:lnTo>
                    <a:pt x="252" y="150"/>
                  </a:lnTo>
                  <a:lnTo>
                    <a:pt x="261" y="145"/>
                  </a:lnTo>
                  <a:lnTo>
                    <a:pt x="262" y="145"/>
                  </a:lnTo>
                  <a:lnTo>
                    <a:pt x="266" y="143"/>
                  </a:lnTo>
                  <a:lnTo>
                    <a:pt x="266" y="143"/>
                  </a:lnTo>
                  <a:lnTo>
                    <a:pt x="278" y="137"/>
                  </a:lnTo>
                  <a:lnTo>
                    <a:pt x="279" y="137"/>
                  </a:lnTo>
                  <a:lnTo>
                    <a:pt x="282" y="136"/>
                  </a:lnTo>
                  <a:lnTo>
                    <a:pt x="282" y="136"/>
                  </a:lnTo>
                  <a:lnTo>
                    <a:pt x="294" y="130"/>
                  </a:lnTo>
                  <a:lnTo>
                    <a:pt x="296" y="130"/>
                  </a:lnTo>
                  <a:lnTo>
                    <a:pt x="299" y="128"/>
                  </a:lnTo>
                  <a:lnTo>
                    <a:pt x="299" y="128"/>
                  </a:lnTo>
                  <a:lnTo>
                    <a:pt x="308" y="124"/>
                  </a:lnTo>
                  <a:lnTo>
                    <a:pt x="310" y="124"/>
                  </a:lnTo>
                  <a:lnTo>
                    <a:pt x="313" y="122"/>
                  </a:lnTo>
                  <a:lnTo>
                    <a:pt x="313" y="122"/>
                  </a:lnTo>
                  <a:lnTo>
                    <a:pt x="316" y="121"/>
                  </a:lnTo>
                  <a:lnTo>
                    <a:pt x="319" y="121"/>
                  </a:lnTo>
                  <a:lnTo>
                    <a:pt x="325" y="118"/>
                  </a:lnTo>
                  <a:lnTo>
                    <a:pt x="326" y="118"/>
                  </a:lnTo>
                  <a:lnTo>
                    <a:pt x="330" y="116"/>
                  </a:lnTo>
                  <a:lnTo>
                    <a:pt x="330" y="116"/>
                  </a:lnTo>
                  <a:lnTo>
                    <a:pt x="342" y="110"/>
                  </a:lnTo>
                  <a:lnTo>
                    <a:pt x="343" y="110"/>
                  </a:lnTo>
                  <a:lnTo>
                    <a:pt x="348" y="108"/>
                  </a:lnTo>
                  <a:lnTo>
                    <a:pt x="349" y="108"/>
                  </a:lnTo>
                  <a:lnTo>
                    <a:pt x="355" y="105"/>
                  </a:lnTo>
                  <a:lnTo>
                    <a:pt x="357" y="105"/>
                  </a:lnTo>
                  <a:lnTo>
                    <a:pt x="360" y="104"/>
                  </a:lnTo>
                  <a:lnTo>
                    <a:pt x="360" y="104"/>
                  </a:lnTo>
                  <a:lnTo>
                    <a:pt x="369" y="99"/>
                  </a:lnTo>
                  <a:lnTo>
                    <a:pt x="374" y="99"/>
                  </a:lnTo>
                  <a:lnTo>
                    <a:pt x="377" y="98"/>
                  </a:lnTo>
                  <a:lnTo>
                    <a:pt x="377" y="98"/>
                  </a:lnTo>
                  <a:lnTo>
                    <a:pt x="389" y="92"/>
                  </a:lnTo>
                  <a:lnTo>
                    <a:pt x="394" y="92"/>
                  </a:lnTo>
                  <a:lnTo>
                    <a:pt x="397" y="90"/>
                  </a:lnTo>
                  <a:lnTo>
                    <a:pt x="397" y="90"/>
                  </a:lnTo>
                  <a:lnTo>
                    <a:pt x="406" y="86"/>
                  </a:lnTo>
                  <a:lnTo>
                    <a:pt x="410" y="86"/>
                  </a:lnTo>
                  <a:lnTo>
                    <a:pt x="422" y="79"/>
                  </a:lnTo>
                  <a:lnTo>
                    <a:pt x="427" y="79"/>
                  </a:lnTo>
                  <a:lnTo>
                    <a:pt x="439" y="73"/>
                  </a:lnTo>
                  <a:lnTo>
                    <a:pt x="444" y="73"/>
                  </a:lnTo>
                  <a:lnTo>
                    <a:pt x="453" y="69"/>
                  </a:lnTo>
                  <a:lnTo>
                    <a:pt x="458" y="69"/>
                  </a:lnTo>
                  <a:lnTo>
                    <a:pt x="467" y="64"/>
                  </a:lnTo>
                  <a:lnTo>
                    <a:pt x="471" y="64"/>
                  </a:lnTo>
                  <a:lnTo>
                    <a:pt x="474" y="63"/>
                  </a:lnTo>
                  <a:lnTo>
                    <a:pt x="474" y="63"/>
                  </a:lnTo>
                  <a:lnTo>
                    <a:pt x="480" y="60"/>
                  </a:lnTo>
                  <a:lnTo>
                    <a:pt x="483" y="60"/>
                  </a:lnTo>
                  <a:lnTo>
                    <a:pt x="487" y="58"/>
                  </a:lnTo>
                  <a:lnTo>
                    <a:pt x="488" y="58"/>
                  </a:lnTo>
                  <a:lnTo>
                    <a:pt x="491" y="57"/>
                  </a:lnTo>
                  <a:lnTo>
                    <a:pt x="491" y="57"/>
                  </a:lnTo>
                  <a:lnTo>
                    <a:pt x="494" y="55"/>
                  </a:lnTo>
                  <a:lnTo>
                    <a:pt x="497" y="55"/>
                  </a:lnTo>
                  <a:lnTo>
                    <a:pt x="503" y="52"/>
                  </a:lnTo>
                  <a:lnTo>
                    <a:pt x="508" y="52"/>
                  </a:lnTo>
                  <a:lnTo>
                    <a:pt x="517" y="47"/>
                  </a:lnTo>
                  <a:lnTo>
                    <a:pt x="522" y="47"/>
                  </a:lnTo>
                  <a:lnTo>
                    <a:pt x="528" y="44"/>
                  </a:lnTo>
                  <a:lnTo>
                    <a:pt x="531" y="44"/>
                  </a:lnTo>
                  <a:lnTo>
                    <a:pt x="534" y="43"/>
                  </a:lnTo>
                  <a:lnTo>
                    <a:pt x="535" y="43"/>
                  </a:lnTo>
                  <a:lnTo>
                    <a:pt x="538" y="41"/>
                  </a:lnTo>
                  <a:lnTo>
                    <a:pt x="538" y="41"/>
                  </a:lnTo>
                  <a:lnTo>
                    <a:pt x="541" y="40"/>
                  </a:lnTo>
                  <a:lnTo>
                    <a:pt x="544" y="40"/>
                  </a:lnTo>
                  <a:lnTo>
                    <a:pt x="551" y="37"/>
                  </a:lnTo>
                  <a:lnTo>
                    <a:pt x="555" y="37"/>
                  </a:lnTo>
                  <a:lnTo>
                    <a:pt x="561" y="34"/>
                  </a:lnTo>
                  <a:lnTo>
                    <a:pt x="566" y="34"/>
                  </a:lnTo>
                  <a:lnTo>
                    <a:pt x="569" y="32"/>
                  </a:lnTo>
                  <a:lnTo>
                    <a:pt x="569" y="32"/>
                  </a:lnTo>
                  <a:lnTo>
                    <a:pt x="572" y="31"/>
                  </a:lnTo>
                  <a:lnTo>
                    <a:pt x="575" y="31"/>
                  </a:lnTo>
                  <a:lnTo>
                    <a:pt x="581" y="28"/>
                  </a:lnTo>
                  <a:lnTo>
                    <a:pt x="586" y="28"/>
                  </a:lnTo>
                  <a:lnTo>
                    <a:pt x="589" y="26"/>
                  </a:lnTo>
                  <a:lnTo>
                    <a:pt x="589" y="26"/>
                  </a:lnTo>
                  <a:lnTo>
                    <a:pt x="592" y="25"/>
                  </a:lnTo>
                  <a:lnTo>
                    <a:pt x="595" y="25"/>
                  </a:lnTo>
                  <a:lnTo>
                    <a:pt x="601" y="22"/>
                  </a:lnTo>
                  <a:lnTo>
                    <a:pt x="605" y="22"/>
                  </a:lnTo>
                  <a:lnTo>
                    <a:pt x="611" y="18"/>
                  </a:lnTo>
                  <a:lnTo>
                    <a:pt x="616" y="18"/>
                  </a:lnTo>
                  <a:lnTo>
                    <a:pt x="619" y="17"/>
                  </a:lnTo>
                  <a:lnTo>
                    <a:pt x="619" y="17"/>
                  </a:lnTo>
                  <a:lnTo>
                    <a:pt x="622" y="15"/>
                  </a:lnTo>
                  <a:lnTo>
                    <a:pt x="625" y="15"/>
                  </a:lnTo>
                  <a:lnTo>
                    <a:pt x="631" y="12"/>
                  </a:lnTo>
                  <a:lnTo>
                    <a:pt x="636" y="12"/>
                  </a:lnTo>
                  <a:lnTo>
                    <a:pt x="642" y="9"/>
                  </a:lnTo>
                  <a:lnTo>
                    <a:pt x="645" y="9"/>
                  </a:lnTo>
                  <a:lnTo>
                    <a:pt x="648" y="8"/>
                  </a:lnTo>
                  <a:lnTo>
                    <a:pt x="653" y="8"/>
                  </a:lnTo>
                  <a:lnTo>
                    <a:pt x="659" y="5"/>
                  </a:lnTo>
                  <a:lnTo>
                    <a:pt x="663" y="5"/>
                  </a:lnTo>
                  <a:lnTo>
                    <a:pt x="668" y="3"/>
                  </a:lnTo>
                  <a:lnTo>
                    <a:pt x="669" y="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14" name="Freeform 102"/>
            <p:cNvSpPr>
              <a:spLocks/>
            </p:cNvSpPr>
            <p:nvPr/>
          </p:nvSpPr>
          <p:spPr bwMode="auto">
            <a:xfrm>
              <a:off x="2574926" y="2239963"/>
              <a:ext cx="1601788" cy="649287"/>
            </a:xfrm>
            <a:custGeom>
              <a:avLst/>
              <a:gdLst>
                <a:gd name="T0" fmla="*/ 994 w 1009"/>
                <a:gd name="T1" fmla="*/ 12 h 409"/>
                <a:gd name="T2" fmla="*/ 958 w 1009"/>
                <a:gd name="T3" fmla="*/ 28 h 409"/>
                <a:gd name="T4" fmla="*/ 910 w 1009"/>
                <a:gd name="T5" fmla="*/ 47 h 409"/>
                <a:gd name="T6" fmla="*/ 859 w 1009"/>
                <a:gd name="T7" fmla="*/ 67 h 409"/>
                <a:gd name="T8" fmla="*/ 822 w 1009"/>
                <a:gd name="T9" fmla="*/ 82 h 409"/>
                <a:gd name="T10" fmla="*/ 788 w 1009"/>
                <a:gd name="T11" fmla="*/ 95 h 409"/>
                <a:gd name="T12" fmla="*/ 735 w 1009"/>
                <a:gd name="T13" fmla="*/ 118 h 409"/>
                <a:gd name="T14" fmla="*/ 688 w 1009"/>
                <a:gd name="T15" fmla="*/ 136 h 409"/>
                <a:gd name="T16" fmla="*/ 650 w 1009"/>
                <a:gd name="T17" fmla="*/ 151 h 409"/>
                <a:gd name="T18" fmla="*/ 599 w 1009"/>
                <a:gd name="T19" fmla="*/ 171 h 409"/>
                <a:gd name="T20" fmla="*/ 560 w 1009"/>
                <a:gd name="T21" fmla="*/ 186 h 409"/>
                <a:gd name="T22" fmla="*/ 526 w 1009"/>
                <a:gd name="T23" fmla="*/ 200 h 409"/>
                <a:gd name="T24" fmla="*/ 479 w 1009"/>
                <a:gd name="T25" fmla="*/ 220 h 409"/>
                <a:gd name="T26" fmla="*/ 441 w 1009"/>
                <a:gd name="T27" fmla="*/ 233 h 409"/>
                <a:gd name="T28" fmla="*/ 391 w 1009"/>
                <a:gd name="T29" fmla="*/ 255 h 409"/>
                <a:gd name="T30" fmla="*/ 357 w 1009"/>
                <a:gd name="T31" fmla="*/ 267 h 409"/>
                <a:gd name="T32" fmla="*/ 313 w 1009"/>
                <a:gd name="T33" fmla="*/ 285 h 409"/>
                <a:gd name="T34" fmla="*/ 276 w 1009"/>
                <a:gd name="T35" fmla="*/ 300 h 409"/>
                <a:gd name="T36" fmla="*/ 237 w 1009"/>
                <a:gd name="T37" fmla="*/ 316 h 409"/>
                <a:gd name="T38" fmla="*/ 185 w 1009"/>
                <a:gd name="T39" fmla="*/ 335 h 409"/>
                <a:gd name="T40" fmla="*/ 135 w 1009"/>
                <a:gd name="T41" fmla="*/ 357 h 409"/>
                <a:gd name="T42" fmla="*/ 101 w 1009"/>
                <a:gd name="T43" fmla="*/ 370 h 409"/>
                <a:gd name="T44" fmla="*/ 68 w 1009"/>
                <a:gd name="T45" fmla="*/ 383 h 409"/>
                <a:gd name="T46" fmla="*/ 23 w 1009"/>
                <a:gd name="T47" fmla="*/ 401 h 409"/>
                <a:gd name="T48" fmla="*/ 5 w 1009"/>
                <a:gd name="T49" fmla="*/ 401 h 409"/>
                <a:gd name="T50" fmla="*/ 34 w 1009"/>
                <a:gd name="T51" fmla="*/ 389 h 409"/>
                <a:gd name="T52" fmla="*/ 55 w 1009"/>
                <a:gd name="T53" fmla="*/ 381 h 409"/>
                <a:gd name="T54" fmla="*/ 84 w 1009"/>
                <a:gd name="T55" fmla="*/ 369 h 409"/>
                <a:gd name="T56" fmla="*/ 103 w 1009"/>
                <a:gd name="T57" fmla="*/ 363 h 409"/>
                <a:gd name="T58" fmla="*/ 125 w 1009"/>
                <a:gd name="T59" fmla="*/ 352 h 409"/>
                <a:gd name="T60" fmla="*/ 150 w 1009"/>
                <a:gd name="T61" fmla="*/ 343 h 409"/>
                <a:gd name="T62" fmla="*/ 196 w 1009"/>
                <a:gd name="T63" fmla="*/ 325 h 409"/>
                <a:gd name="T64" fmla="*/ 231 w 1009"/>
                <a:gd name="T65" fmla="*/ 311 h 409"/>
                <a:gd name="T66" fmla="*/ 263 w 1009"/>
                <a:gd name="T67" fmla="*/ 297 h 409"/>
                <a:gd name="T68" fmla="*/ 278 w 1009"/>
                <a:gd name="T69" fmla="*/ 293 h 409"/>
                <a:gd name="T70" fmla="*/ 301 w 1009"/>
                <a:gd name="T71" fmla="*/ 282 h 409"/>
                <a:gd name="T72" fmla="*/ 328 w 1009"/>
                <a:gd name="T73" fmla="*/ 271 h 409"/>
                <a:gd name="T74" fmla="*/ 354 w 1009"/>
                <a:gd name="T75" fmla="*/ 261 h 409"/>
                <a:gd name="T76" fmla="*/ 378 w 1009"/>
                <a:gd name="T77" fmla="*/ 252 h 409"/>
                <a:gd name="T78" fmla="*/ 404 w 1009"/>
                <a:gd name="T79" fmla="*/ 241 h 409"/>
                <a:gd name="T80" fmla="*/ 438 w 1009"/>
                <a:gd name="T81" fmla="*/ 227 h 409"/>
                <a:gd name="T82" fmla="*/ 459 w 1009"/>
                <a:gd name="T83" fmla="*/ 220 h 409"/>
                <a:gd name="T84" fmla="*/ 490 w 1009"/>
                <a:gd name="T85" fmla="*/ 207 h 409"/>
                <a:gd name="T86" fmla="*/ 520 w 1009"/>
                <a:gd name="T87" fmla="*/ 195 h 409"/>
                <a:gd name="T88" fmla="*/ 540 w 1009"/>
                <a:gd name="T89" fmla="*/ 188 h 409"/>
                <a:gd name="T90" fmla="*/ 560 w 1009"/>
                <a:gd name="T91" fmla="*/ 180 h 409"/>
                <a:gd name="T92" fmla="*/ 589 w 1009"/>
                <a:gd name="T93" fmla="*/ 168 h 409"/>
                <a:gd name="T94" fmla="*/ 621 w 1009"/>
                <a:gd name="T95" fmla="*/ 156 h 409"/>
                <a:gd name="T96" fmla="*/ 651 w 1009"/>
                <a:gd name="T97" fmla="*/ 143 h 409"/>
                <a:gd name="T98" fmla="*/ 674 w 1009"/>
                <a:gd name="T99" fmla="*/ 134 h 409"/>
                <a:gd name="T100" fmla="*/ 700 w 1009"/>
                <a:gd name="T101" fmla="*/ 124 h 409"/>
                <a:gd name="T102" fmla="*/ 732 w 1009"/>
                <a:gd name="T103" fmla="*/ 111 h 409"/>
                <a:gd name="T104" fmla="*/ 778 w 1009"/>
                <a:gd name="T105" fmla="*/ 92 h 409"/>
                <a:gd name="T106" fmla="*/ 793 w 1009"/>
                <a:gd name="T107" fmla="*/ 87 h 409"/>
                <a:gd name="T108" fmla="*/ 816 w 1009"/>
                <a:gd name="T109" fmla="*/ 76 h 409"/>
                <a:gd name="T110" fmla="*/ 840 w 1009"/>
                <a:gd name="T111" fmla="*/ 67 h 409"/>
                <a:gd name="T112" fmla="*/ 860 w 1009"/>
                <a:gd name="T113" fmla="*/ 60 h 409"/>
                <a:gd name="T114" fmla="*/ 894 w 1009"/>
                <a:gd name="T115" fmla="*/ 46 h 409"/>
                <a:gd name="T116" fmla="*/ 933 w 1009"/>
                <a:gd name="T117" fmla="*/ 29 h 409"/>
                <a:gd name="T118" fmla="*/ 955 w 1009"/>
                <a:gd name="T119" fmla="*/ 22 h 409"/>
                <a:gd name="T120" fmla="*/ 984 w 1009"/>
                <a:gd name="T121" fmla="*/ 9 h 409"/>
                <a:gd name="T122" fmla="*/ 1002 w 1009"/>
                <a:gd name="T123" fmla="*/ 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9" h="409">
                  <a:moveTo>
                    <a:pt x="1008" y="0"/>
                  </a:moveTo>
                  <a:lnTo>
                    <a:pt x="1009" y="3"/>
                  </a:lnTo>
                  <a:lnTo>
                    <a:pt x="1009" y="6"/>
                  </a:lnTo>
                  <a:lnTo>
                    <a:pt x="1008" y="8"/>
                  </a:lnTo>
                  <a:lnTo>
                    <a:pt x="1003" y="9"/>
                  </a:lnTo>
                  <a:lnTo>
                    <a:pt x="997" y="12"/>
                  </a:lnTo>
                  <a:lnTo>
                    <a:pt x="994" y="12"/>
                  </a:lnTo>
                  <a:lnTo>
                    <a:pt x="991" y="14"/>
                  </a:lnTo>
                  <a:lnTo>
                    <a:pt x="987" y="15"/>
                  </a:lnTo>
                  <a:lnTo>
                    <a:pt x="977" y="20"/>
                  </a:lnTo>
                  <a:lnTo>
                    <a:pt x="973" y="22"/>
                  </a:lnTo>
                  <a:lnTo>
                    <a:pt x="967" y="25"/>
                  </a:lnTo>
                  <a:lnTo>
                    <a:pt x="964" y="25"/>
                  </a:lnTo>
                  <a:lnTo>
                    <a:pt x="958" y="28"/>
                  </a:lnTo>
                  <a:lnTo>
                    <a:pt x="953" y="29"/>
                  </a:lnTo>
                  <a:lnTo>
                    <a:pt x="944" y="32"/>
                  </a:lnTo>
                  <a:lnTo>
                    <a:pt x="939" y="35"/>
                  </a:lnTo>
                  <a:lnTo>
                    <a:pt x="936" y="35"/>
                  </a:lnTo>
                  <a:lnTo>
                    <a:pt x="927" y="40"/>
                  </a:lnTo>
                  <a:lnTo>
                    <a:pt x="923" y="41"/>
                  </a:lnTo>
                  <a:lnTo>
                    <a:pt x="910" y="47"/>
                  </a:lnTo>
                  <a:lnTo>
                    <a:pt x="906" y="47"/>
                  </a:lnTo>
                  <a:lnTo>
                    <a:pt x="897" y="52"/>
                  </a:lnTo>
                  <a:lnTo>
                    <a:pt x="892" y="54"/>
                  </a:lnTo>
                  <a:lnTo>
                    <a:pt x="880" y="60"/>
                  </a:lnTo>
                  <a:lnTo>
                    <a:pt x="875" y="60"/>
                  </a:lnTo>
                  <a:lnTo>
                    <a:pt x="863" y="66"/>
                  </a:lnTo>
                  <a:lnTo>
                    <a:pt x="859" y="67"/>
                  </a:lnTo>
                  <a:lnTo>
                    <a:pt x="852" y="70"/>
                  </a:lnTo>
                  <a:lnTo>
                    <a:pt x="849" y="70"/>
                  </a:lnTo>
                  <a:lnTo>
                    <a:pt x="846" y="72"/>
                  </a:lnTo>
                  <a:lnTo>
                    <a:pt x="842" y="73"/>
                  </a:lnTo>
                  <a:lnTo>
                    <a:pt x="833" y="78"/>
                  </a:lnTo>
                  <a:lnTo>
                    <a:pt x="828" y="79"/>
                  </a:lnTo>
                  <a:lnTo>
                    <a:pt x="822" y="82"/>
                  </a:lnTo>
                  <a:lnTo>
                    <a:pt x="819" y="82"/>
                  </a:lnTo>
                  <a:lnTo>
                    <a:pt x="816" y="84"/>
                  </a:lnTo>
                  <a:lnTo>
                    <a:pt x="811" y="86"/>
                  </a:lnTo>
                  <a:lnTo>
                    <a:pt x="799" y="92"/>
                  </a:lnTo>
                  <a:lnTo>
                    <a:pt x="795" y="93"/>
                  </a:lnTo>
                  <a:lnTo>
                    <a:pt x="791" y="95"/>
                  </a:lnTo>
                  <a:lnTo>
                    <a:pt x="788" y="95"/>
                  </a:lnTo>
                  <a:lnTo>
                    <a:pt x="785" y="96"/>
                  </a:lnTo>
                  <a:lnTo>
                    <a:pt x="781" y="98"/>
                  </a:lnTo>
                  <a:lnTo>
                    <a:pt x="766" y="105"/>
                  </a:lnTo>
                  <a:lnTo>
                    <a:pt x="761" y="105"/>
                  </a:lnTo>
                  <a:lnTo>
                    <a:pt x="749" y="111"/>
                  </a:lnTo>
                  <a:lnTo>
                    <a:pt x="744" y="113"/>
                  </a:lnTo>
                  <a:lnTo>
                    <a:pt x="735" y="118"/>
                  </a:lnTo>
                  <a:lnTo>
                    <a:pt x="731" y="118"/>
                  </a:lnTo>
                  <a:lnTo>
                    <a:pt x="718" y="124"/>
                  </a:lnTo>
                  <a:lnTo>
                    <a:pt x="714" y="125"/>
                  </a:lnTo>
                  <a:lnTo>
                    <a:pt x="705" y="130"/>
                  </a:lnTo>
                  <a:lnTo>
                    <a:pt x="702" y="130"/>
                  </a:lnTo>
                  <a:lnTo>
                    <a:pt x="697" y="131"/>
                  </a:lnTo>
                  <a:lnTo>
                    <a:pt x="688" y="136"/>
                  </a:lnTo>
                  <a:lnTo>
                    <a:pt x="683" y="137"/>
                  </a:lnTo>
                  <a:lnTo>
                    <a:pt x="677" y="140"/>
                  </a:lnTo>
                  <a:lnTo>
                    <a:pt x="674" y="140"/>
                  </a:lnTo>
                  <a:lnTo>
                    <a:pt x="671" y="142"/>
                  </a:lnTo>
                  <a:lnTo>
                    <a:pt x="667" y="143"/>
                  </a:lnTo>
                  <a:lnTo>
                    <a:pt x="654" y="150"/>
                  </a:lnTo>
                  <a:lnTo>
                    <a:pt x="650" y="151"/>
                  </a:lnTo>
                  <a:lnTo>
                    <a:pt x="647" y="151"/>
                  </a:lnTo>
                  <a:lnTo>
                    <a:pt x="638" y="156"/>
                  </a:lnTo>
                  <a:lnTo>
                    <a:pt x="633" y="157"/>
                  </a:lnTo>
                  <a:lnTo>
                    <a:pt x="624" y="162"/>
                  </a:lnTo>
                  <a:lnTo>
                    <a:pt x="619" y="162"/>
                  </a:lnTo>
                  <a:lnTo>
                    <a:pt x="604" y="169"/>
                  </a:lnTo>
                  <a:lnTo>
                    <a:pt x="599" y="171"/>
                  </a:lnTo>
                  <a:lnTo>
                    <a:pt x="593" y="174"/>
                  </a:lnTo>
                  <a:lnTo>
                    <a:pt x="590" y="174"/>
                  </a:lnTo>
                  <a:lnTo>
                    <a:pt x="586" y="175"/>
                  </a:lnTo>
                  <a:lnTo>
                    <a:pt x="574" y="182"/>
                  </a:lnTo>
                  <a:lnTo>
                    <a:pt x="569" y="183"/>
                  </a:lnTo>
                  <a:lnTo>
                    <a:pt x="563" y="186"/>
                  </a:lnTo>
                  <a:lnTo>
                    <a:pt x="560" y="186"/>
                  </a:lnTo>
                  <a:lnTo>
                    <a:pt x="557" y="188"/>
                  </a:lnTo>
                  <a:lnTo>
                    <a:pt x="552" y="189"/>
                  </a:lnTo>
                  <a:lnTo>
                    <a:pt x="543" y="194"/>
                  </a:lnTo>
                  <a:lnTo>
                    <a:pt x="538" y="195"/>
                  </a:lnTo>
                  <a:lnTo>
                    <a:pt x="535" y="197"/>
                  </a:lnTo>
                  <a:lnTo>
                    <a:pt x="532" y="197"/>
                  </a:lnTo>
                  <a:lnTo>
                    <a:pt x="526" y="200"/>
                  </a:lnTo>
                  <a:lnTo>
                    <a:pt x="522" y="201"/>
                  </a:lnTo>
                  <a:lnTo>
                    <a:pt x="510" y="207"/>
                  </a:lnTo>
                  <a:lnTo>
                    <a:pt x="505" y="209"/>
                  </a:lnTo>
                  <a:lnTo>
                    <a:pt x="502" y="209"/>
                  </a:lnTo>
                  <a:lnTo>
                    <a:pt x="493" y="214"/>
                  </a:lnTo>
                  <a:lnTo>
                    <a:pt x="488" y="215"/>
                  </a:lnTo>
                  <a:lnTo>
                    <a:pt x="479" y="220"/>
                  </a:lnTo>
                  <a:lnTo>
                    <a:pt x="474" y="221"/>
                  </a:lnTo>
                  <a:lnTo>
                    <a:pt x="471" y="221"/>
                  </a:lnTo>
                  <a:lnTo>
                    <a:pt x="462" y="226"/>
                  </a:lnTo>
                  <a:lnTo>
                    <a:pt x="458" y="227"/>
                  </a:lnTo>
                  <a:lnTo>
                    <a:pt x="449" y="232"/>
                  </a:lnTo>
                  <a:lnTo>
                    <a:pt x="446" y="232"/>
                  </a:lnTo>
                  <a:lnTo>
                    <a:pt x="441" y="233"/>
                  </a:lnTo>
                  <a:lnTo>
                    <a:pt x="432" y="238"/>
                  </a:lnTo>
                  <a:lnTo>
                    <a:pt x="427" y="239"/>
                  </a:lnTo>
                  <a:lnTo>
                    <a:pt x="418" y="244"/>
                  </a:lnTo>
                  <a:lnTo>
                    <a:pt x="415" y="244"/>
                  </a:lnTo>
                  <a:lnTo>
                    <a:pt x="407" y="247"/>
                  </a:lnTo>
                  <a:lnTo>
                    <a:pt x="395" y="253"/>
                  </a:lnTo>
                  <a:lnTo>
                    <a:pt x="391" y="255"/>
                  </a:lnTo>
                  <a:lnTo>
                    <a:pt x="388" y="256"/>
                  </a:lnTo>
                  <a:lnTo>
                    <a:pt x="385" y="256"/>
                  </a:lnTo>
                  <a:lnTo>
                    <a:pt x="382" y="258"/>
                  </a:lnTo>
                  <a:lnTo>
                    <a:pt x="377" y="259"/>
                  </a:lnTo>
                  <a:lnTo>
                    <a:pt x="365" y="265"/>
                  </a:lnTo>
                  <a:lnTo>
                    <a:pt x="360" y="267"/>
                  </a:lnTo>
                  <a:lnTo>
                    <a:pt x="357" y="267"/>
                  </a:lnTo>
                  <a:lnTo>
                    <a:pt x="348" y="271"/>
                  </a:lnTo>
                  <a:lnTo>
                    <a:pt x="343" y="273"/>
                  </a:lnTo>
                  <a:lnTo>
                    <a:pt x="337" y="276"/>
                  </a:lnTo>
                  <a:lnTo>
                    <a:pt x="334" y="276"/>
                  </a:lnTo>
                  <a:lnTo>
                    <a:pt x="330" y="277"/>
                  </a:lnTo>
                  <a:lnTo>
                    <a:pt x="318" y="284"/>
                  </a:lnTo>
                  <a:lnTo>
                    <a:pt x="313" y="285"/>
                  </a:lnTo>
                  <a:lnTo>
                    <a:pt x="307" y="288"/>
                  </a:lnTo>
                  <a:lnTo>
                    <a:pt x="304" y="288"/>
                  </a:lnTo>
                  <a:lnTo>
                    <a:pt x="301" y="290"/>
                  </a:lnTo>
                  <a:lnTo>
                    <a:pt x="296" y="291"/>
                  </a:lnTo>
                  <a:lnTo>
                    <a:pt x="284" y="297"/>
                  </a:lnTo>
                  <a:lnTo>
                    <a:pt x="279" y="299"/>
                  </a:lnTo>
                  <a:lnTo>
                    <a:pt x="276" y="300"/>
                  </a:lnTo>
                  <a:lnTo>
                    <a:pt x="273" y="300"/>
                  </a:lnTo>
                  <a:lnTo>
                    <a:pt x="270" y="302"/>
                  </a:lnTo>
                  <a:lnTo>
                    <a:pt x="266" y="303"/>
                  </a:lnTo>
                  <a:lnTo>
                    <a:pt x="250" y="311"/>
                  </a:lnTo>
                  <a:lnTo>
                    <a:pt x="246" y="313"/>
                  </a:lnTo>
                  <a:lnTo>
                    <a:pt x="243" y="313"/>
                  </a:lnTo>
                  <a:lnTo>
                    <a:pt x="237" y="316"/>
                  </a:lnTo>
                  <a:lnTo>
                    <a:pt x="232" y="317"/>
                  </a:lnTo>
                  <a:lnTo>
                    <a:pt x="220" y="323"/>
                  </a:lnTo>
                  <a:lnTo>
                    <a:pt x="215" y="323"/>
                  </a:lnTo>
                  <a:lnTo>
                    <a:pt x="203" y="329"/>
                  </a:lnTo>
                  <a:lnTo>
                    <a:pt x="199" y="331"/>
                  </a:lnTo>
                  <a:lnTo>
                    <a:pt x="189" y="335"/>
                  </a:lnTo>
                  <a:lnTo>
                    <a:pt x="185" y="335"/>
                  </a:lnTo>
                  <a:lnTo>
                    <a:pt x="173" y="341"/>
                  </a:lnTo>
                  <a:lnTo>
                    <a:pt x="165" y="345"/>
                  </a:lnTo>
                  <a:lnTo>
                    <a:pt x="159" y="348"/>
                  </a:lnTo>
                  <a:lnTo>
                    <a:pt x="156" y="348"/>
                  </a:lnTo>
                  <a:lnTo>
                    <a:pt x="151" y="349"/>
                  </a:lnTo>
                  <a:lnTo>
                    <a:pt x="139" y="355"/>
                  </a:lnTo>
                  <a:lnTo>
                    <a:pt x="135" y="357"/>
                  </a:lnTo>
                  <a:lnTo>
                    <a:pt x="132" y="358"/>
                  </a:lnTo>
                  <a:lnTo>
                    <a:pt x="129" y="358"/>
                  </a:lnTo>
                  <a:lnTo>
                    <a:pt x="125" y="360"/>
                  </a:lnTo>
                  <a:lnTo>
                    <a:pt x="121" y="361"/>
                  </a:lnTo>
                  <a:lnTo>
                    <a:pt x="109" y="367"/>
                  </a:lnTo>
                  <a:lnTo>
                    <a:pt x="104" y="369"/>
                  </a:lnTo>
                  <a:lnTo>
                    <a:pt x="101" y="370"/>
                  </a:lnTo>
                  <a:lnTo>
                    <a:pt x="98" y="370"/>
                  </a:lnTo>
                  <a:lnTo>
                    <a:pt x="92" y="373"/>
                  </a:lnTo>
                  <a:lnTo>
                    <a:pt x="87" y="375"/>
                  </a:lnTo>
                  <a:lnTo>
                    <a:pt x="78" y="380"/>
                  </a:lnTo>
                  <a:lnTo>
                    <a:pt x="74" y="381"/>
                  </a:lnTo>
                  <a:lnTo>
                    <a:pt x="71" y="383"/>
                  </a:lnTo>
                  <a:lnTo>
                    <a:pt x="68" y="383"/>
                  </a:lnTo>
                  <a:lnTo>
                    <a:pt x="58" y="387"/>
                  </a:lnTo>
                  <a:lnTo>
                    <a:pt x="54" y="389"/>
                  </a:lnTo>
                  <a:lnTo>
                    <a:pt x="45" y="393"/>
                  </a:lnTo>
                  <a:lnTo>
                    <a:pt x="42" y="393"/>
                  </a:lnTo>
                  <a:lnTo>
                    <a:pt x="37" y="395"/>
                  </a:lnTo>
                  <a:lnTo>
                    <a:pt x="28" y="399"/>
                  </a:lnTo>
                  <a:lnTo>
                    <a:pt x="23" y="401"/>
                  </a:lnTo>
                  <a:lnTo>
                    <a:pt x="14" y="405"/>
                  </a:lnTo>
                  <a:lnTo>
                    <a:pt x="11" y="405"/>
                  </a:lnTo>
                  <a:lnTo>
                    <a:pt x="7" y="407"/>
                  </a:lnTo>
                  <a:lnTo>
                    <a:pt x="4" y="409"/>
                  </a:lnTo>
                  <a:lnTo>
                    <a:pt x="0" y="402"/>
                  </a:lnTo>
                  <a:lnTo>
                    <a:pt x="4" y="401"/>
                  </a:lnTo>
                  <a:lnTo>
                    <a:pt x="5" y="401"/>
                  </a:lnTo>
                  <a:lnTo>
                    <a:pt x="10" y="399"/>
                  </a:lnTo>
                  <a:lnTo>
                    <a:pt x="11" y="399"/>
                  </a:lnTo>
                  <a:lnTo>
                    <a:pt x="20" y="395"/>
                  </a:lnTo>
                  <a:lnTo>
                    <a:pt x="22" y="395"/>
                  </a:lnTo>
                  <a:lnTo>
                    <a:pt x="25" y="393"/>
                  </a:lnTo>
                  <a:lnTo>
                    <a:pt x="25" y="393"/>
                  </a:lnTo>
                  <a:lnTo>
                    <a:pt x="34" y="389"/>
                  </a:lnTo>
                  <a:lnTo>
                    <a:pt x="36" y="389"/>
                  </a:lnTo>
                  <a:lnTo>
                    <a:pt x="40" y="387"/>
                  </a:lnTo>
                  <a:lnTo>
                    <a:pt x="42" y="387"/>
                  </a:lnTo>
                  <a:lnTo>
                    <a:pt x="51" y="383"/>
                  </a:lnTo>
                  <a:lnTo>
                    <a:pt x="52" y="383"/>
                  </a:lnTo>
                  <a:lnTo>
                    <a:pt x="55" y="381"/>
                  </a:lnTo>
                  <a:lnTo>
                    <a:pt x="55" y="381"/>
                  </a:lnTo>
                  <a:lnTo>
                    <a:pt x="65" y="377"/>
                  </a:lnTo>
                  <a:lnTo>
                    <a:pt x="68" y="377"/>
                  </a:lnTo>
                  <a:lnTo>
                    <a:pt x="71" y="375"/>
                  </a:lnTo>
                  <a:lnTo>
                    <a:pt x="72" y="375"/>
                  </a:lnTo>
                  <a:lnTo>
                    <a:pt x="75" y="373"/>
                  </a:lnTo>
                  <a:lnTo>
                    <a:pt x="75" y="373"/>
                  </a:lnTo>
                  <a:lnTo>
                    <a:pt x="84" y="369"/>
                  </a:lnTo>
                  <a:lnTo>
                    <a:pt x="86" y="369"/>
                  </a:lnTo>
                  <a:lnTo>
                    <a:pt x="89" y="367"/>
                  </a:lnTo>
                  <a:lnTo>
                    <a:pt x="89" y="367"/>
                  </a:lnTo>
                  <a:lnTo>
                    <a:pt x="95" y="364"/>
                  </a:lnTo>
                  <a:lnTo>
                    <a:pt x="98" y="364"/>
                  </a:lnTo>
                  <a:lnTo>
                    <a:pt x="101" y="363"/>
                  </a:lnTo>
                  <a:lnTo>
                    <a:pt x="103" y="363"/>
                  </a:lnTo>
                  <a:lnTo>
                    <a:pt x="106" y="361"/>
                  </a:lnTo>
                  <a:lnTo>
                    <a:pt x="106" y="361"/>
                  </a:lnTo>
                  <a:lnTo>
                    <a:pt x="118" y="355"/>
                  </a:lnTo>
                  <a:lnTo>
                    <a:pt x="119" y="355"/>
                  </a:lnTo>
                  <a:lnTo>
                    <a:pt x="122" y="354"/>
                  </a:lnTo>
                  <a:lnTo>
                    <a:pt x="122" y="354"/>
                  </a:lnTo>
                  <a:lnTo>
                    <a:pt x="125" y="352"/>
                  </a:lnTo>
                  <a:lnTo>
                    <a:pt x="129" y="352"/>
                  </a:lnTo>
                  <a:lnTo>
                    <a:pt x="132" y="351"/>
                  </a:lnTo>
                  <a:lnTo>
                    <a:pt x="133" y="351"/>
                  </a:lnTo>
                  <a:lnTo>
                    <a:pt x="136" y="349"/>
                  </a:lnTo>
                  <a:lnTo>
                    <a:pt x="136" y="349"/>
                  </a:lnTo>
                  <a:lnTo>
                    <a:pt x="148" y="343"/>
                  </a:lnTo>
                  <a:lnTo>
                    <a:pt x="150" y="343"/>
                  </a:lnTo>
                  <a:lnTo>
                    <a:pt x="154" y="341"/>
                  </a:lnTo>
                  <a:lnTo>
                    <a:pt x="156" y="341"/>
                  </a:lnTo>
                  <a:lnTo>
                    <a:pt x="162" y="338"/>
                  </a:lnTo>
                  <a:lnTo>
                    <a:pt x="170" y="335"/>
                  </a:lnTo>
                  <a:lnTo>
                    <a:pt x="182" y="329"/>
                  </a:lnTo>
                  <a:lnTo>
                    <a:pt x="186" y="329"/>
                  </a:lnTo>
                  <a:lnTo>
                    <a:pt x="196" y="325"/>
                  </a:lnTo>
                  <a:lnTo>
                    <a:pt x="197" y="325"/>
                  </a:lnTo>
                  <a:lnTo>
                    <a:pt x="200" y="323"/>
                  </a:lnTo>
                  <a:lnTo>
                    <a:pt x="200" y="323"/>
                  </a:lnTo>
                  <a:lnTo>
                    <a:pt x="212" y="317"/>
                  </a:lnTo>
                  <a:lnTo>
                    <a:pt x="217" y="317"/>
                  </a:lnTo>
                  <a:lnTo>
                    <a:pt x="229" y="311"/>
                  </a:lnTo>
                  <a:lnTo>
                    <a:pt x="231" y="311"/>
                  </a:lnTo>
                  <a:lnTo>
                    <a:pt x="234" y="309"/>
                  </a:lnTo>
                  <a:lnTo>
                    <a:pt x="234" y="309"/>
                  </a:lnTo>
                  <a:lnTo>
                    <a:pt x="240" y="306"/>
                  </a:lnTo>
                  <a:lnTo>
                    <a:pt x="244" y="306"/>
                  </a:lnTo>
                  <a:lnTo>
                    <a:pt x="247" y="305"/>
                  </a:lnTo>
                  <a:lnTo>
                    <a:pt x="247" y="305"/>
                  </a:lnTo>
                  <a:lnTo>
                    <a:pt x="263" y="297"/>
                  </a:lnTo>
                  <a:lnTo>
                    <a:pt x="264" y="297"/>
                  </a:lnTo>
                  <a:lnTo>
                    <a:pt x="267" y="296"/>
                  </a:lnTo>
                  <a:lnTo>
                    <a:pt x="267" y="296"/>
                  </a:lnTo>
                  <a:lnTo>
                    <a:pt x="270" y="294"/>
                  </a:lnTo>
                  <a:lnTo>
                    <a:pt x="273" y="294"/>
                  </a:lnTo>
                  <a:lnTo>
                    <a:pt x="276" y="293"/>
                  </a:lnTo>
                  <a:lnTo>
                    <a:pt x="278" y="293"/>
                  </a:lnTo>
                  <a:lnTo>
                    <a:pt x="281" y="291"/>
                  </a:lnTo>
                  <a:lnTo>
                    <a:pt x="281" y="291"/>
                  </a:lnTo>
                  <a:lnTo>
                    <a:pt x="293" y="285"/>
                  </a:lnTo>
                  <a:lnTo>
                    <a:pt x="295" y="285"/>
                  </a:lnTo>
                  <a:lnTo>
                    <a:pt x="298" y="284"/>
                  </a:lnTo>
                  <a:lnTo>
                    <a:pt x="298" y="284"/>
                  </a:lnTo>
                  <a:lnTo>
                    <a:pt x="301" y="282"/>
                  </a:lnTo>
                  <a:lnTo>
                    <a:pt x="304" y="282"/>
                  </a:lnTo>
                  <a:lnTo>
                    <a:pt x="310" y="279"/>
                  </a:lnTo>
                  <a:lnTo>
                    <a:pt x="311" y="279"/>
                  </a:lnTo>
                  <a:lnTo>
                    <a:pt x="314" y="277"/>
                  </a:lnTo>
                  <a:lnTo>
                    <a:pt x="314" y="277"/>
                  </a:lnTo>
                  <a:lnTo>
                    <a:pt x="327" y="271"/>
                  </a:lnTo>
                  <a:lnTo>
                    <a:pt x="328" y="271"/>
                  </a:lnTo>
                  <a:lnTo>
                    <a:pt x="333" y="270"/>
                  </a:lnTo>
                  <a:lnTo>
                    <a:pt x="334" y="270"/>
                  </a:lnTo>
                  <a:lnTo>
                    <a:pt x="340" y="267"/>
                  </a:lnTo>
                  <a:lnTo>
                    <a:pt x="342" y="267"/>
                  </a:lnTo>
                  <a:lnTo>
                    <a:pt x="345" y="265"/>
                  </a:lnTo>
                  <a:lnTo>
                    <a:pt x="345" y="265"/>
                  </a:lnTo>
                  <a:lnTo>
                    <a:pt x="354" y="261"/>
                  </a:lnTo>
                  <a:lnTo>
                    <a:pt x="359" y="261"/>
                  </a:lnTo>
                  <a:lnTo>
                    <a:pt x="362" y="259"/>
                  </a:lnTo>
                  <a:lnTo>
                    <a:pt x="362" y="259"/>
                  </a:lnTo>
                  <a:lnTo>
                    <a:pt x="374" y="253"/>
                  </a:lnTo>
                  <a:lnTo>
                    <a:pt x="375" y="253"/>
                  </a:lnTo>
                  <a:lnTo>
                    <a:pt x="378" y="252"/>
                  </a:lnTo>
                  <a:lnTo>
                    <a:pt x="378" y="252"/>
                  </a:lnTo>
                  <a:lnTo>
                    <a:pt x="382" y="250"/>
                  </a:lnTo>
                  <a:lnTo>
                    <a:pt x="385" y="250"/>
                  </a:lnTo>
                  <a:lnTo>
                    <a:pt x="388" y="249"/>
                  </a:lnTo>
                  <a:lnTo>
                    <a:pt x="389" y="249"/>
                  </a:lnTo>
                  <a:lnTo>
                    <a:pt x="392" y="247"/>
                  </a:lnTo>
                  <a:lnTo>
                    <a:pt x="392" y="247"/>
                  </a:lnTo>
                  <a:lnTo>
                    <a:pt x="404" y="241"/>
                  </a:lnTo>
                  <a:lnTo>
                    <a:pt x="412" y="238"/>
                  </a:lnTo>
                  <a:lnTo>
                    <a:pt x="415" y="238"/>
                  </a:lnTo>
                  <a:lnTo>
                    <a:pt x="424" y="233"/>
                  </a:lnTo>
                  <a:lnTo>
                    <a:pt x="426" y="233"/>
                  </a:lnTo>
                  <a:lnTo>
                    <a:pt x="429" y="232"/>
                  </a:lnTo>
                  <a:lnTo>
                    <a:pt x="429" y="232"/>
                  </a:lnTo>
                  <a:lnTo>
                    <a:pt x="438" y="227"/>
                  </a:lnTo>
                  <a:lnTo>
                    <a:pt x="439" y="227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55" y="221"/>
                  </a:lnTo>
                  <a:lnTo>
                    <a:pt x="456" y="221"/>
                  </a:lnTo>
                  <a:lnTo>
                    <a:pt x="459" y="220"/>
                  </a:lnTo>
                  <a:lnTo>
                    <a:pt x="459" y="220"/>
                  </a:lnTo>
                  <a:lnTo>
                    <a:pt x="468" y="215"/>
                  </a:lnTo>
                  <a:lnTo>
                    <a:pt x="473" y="215"/>
                  </a:lnTo>
                  <a:lnTo>
                    <a:pt x="476" y="214"/>
                  </a:lnTo>
                  <a:lnTo>
                    <a:pt x="476" y="214"/>
                  </a:lnTo>
                  <a:lnTo>
                    <a:pt x="485" y="209"/>
                  </a:lnTo>
                  <a:lnTo>
                    <a:pt x="487" y="209"/>
                  </a:lnTo>
                  <a:lnTo>
                    <a:pt x="490" y="207"/>
                  </a:lnTo>
                  <a:lnTo>
                    <a:pt x="490" y="207"/>
                  </a:lnTo>
                  <a:lnTo>
                    <a:pt x="499" y="203"/>
                  </a:lnTo>
                  <a:lnTo>
                    <a:pt x="503" y="203"/>
                  </a:lnTo>
                  <a:lnTo>
                    <a:pt x="506" y="201"/>
                  </a:lnTo>
                  <a:lnTo>
                    <a:pt x="506" y="201"/>
                  </a:lnTo>
                  <a:lnTo>
                    <a:pt x="519" y="195"/>
                  </a:lnTo>
                  <a:lnTo>
                    <a:pt x="520" y="195"/>
                  </a:lnTo>
                  <a:lnTo>
                    <a:pt x="523" y="194"/>
                  </a:lnTo>
                  <a:lnTo>
                    <a:pt x="523" y="194"/>
                  </a:lnTo>
                  <a:lnTo>
                    <a:pt x="529" y="191"/>
                  </a:lnTo>
                  <a:lnTo>
                    <a:pt x="532" y="191"/>
                  </a:lnTo>
                  <a:lnTo>
                    <a:pt x="535" y="189"/>
                  </a:lnTo>
                  <a:lnTo>
                    <a:pt x="537" y="189"/>
                  </a:lnTo>
                  <a:lnTo>
                    <a:pt x="540" y="188"/>
                  </a:lnTo>
                  <a:lnTo>
                    <a:pt x="540" y="188"/>
                  </a:lnTo>
                  <a:lnTo>
                    <a:pt x="549" y="183"/>
                  </a:lnTo>
                  <a:lnTo>
                    <a:pt x="551" y="183"/>
                  </a:lnTo>
                  <a:lnTo>
                    <a:pt x="554" y="182"/>
                  </a:lnTo>
                  <a:lnTo>
                    <a:pt x="554" y="182"/>
                  </a:lnTo>
                  <a:lnTo>
                    <a:pt x="557" y="180"/>
                  </a:lnTo>
                  <a:lnTo>
                    <a:pt x="560" y="180"/>
                  </a:lnTo>
                  <a:lnTo>
                    <a:pt x="566" y="177"/>
                  </a:lnTo>
                  <a:lnTo>
                    <a:pt x="567" y="177"/>
                  </a:lnTo>
                  <a:lnTo>
                    <a:pt x="571" y="175"/>
                  </a:lnTo>
                  <a:lnTo>
                    <a:pt x="571" y="175"/>
                  </a:lnTo>
                  <a:lnTo>
                    <a:pt x="583" y="169"/>
                  </a:lnTo>
                  <a:lnTo>
                    <a:pt x="584" y="169"/>
                  </a:lnTo>
                  <a:lnTo>
                    <a:pt x="589" y="168"/>
                  </a:lnTo>
                  <a:lnTo>
                    <a:pt x="590" y="168"/>
                  </a:lnTo>
                  <a:lnTo>
                    <a:pt x="596" y="165"/>
                  </a:lnTo>
                  <a:lnTo>
                    <a:pt x="598" y="165"/>
                  </a:lnTo>
                  <a:lnTo>
                    <a:pt x="601" y="163"/>
                  </a:lnTo>
                  <a:lnTo>
                    <a:pt x="601" y="163"/>
                  </a:lnTo>
                  <a:lnTo>
                    <a:pt x="616" y="156"/>
                  </a:lnTo>
                  <a:lnTo>
                    <a:pt x="621" y="156"/>
                  </a:lnTo>
                  <a:lnTo>
                    <a:pt x="630" y="151"/>
                  </a:lnTo>
                  <a:lnTo>
                    <a:pt x="631" y="151"/>
                  </a:lnTo>
                  <a:lnTo>
                    <a:pt x="635" y="150"/>
                  </a:lnTo>
                  <a:lnTo>
                    <a:pt x="635" y="150"/>
                  </a:lnTo>
                  <a:lnTo>
                    <a:pt x="644" y="145"/>
                  </a:lnTo>
                  <a:lnTo>
                    <a:pt x="648" y="145"/>
                  </a:lnTo>
                  <a:lnTo>
                    <a:pt x="651" y="143"/>
                  </a:lnTo>
                  <a:lnTo>
                    <a:pt x="651" y="143"/>
                  </a:lnTo>
                  <a:lnTo>
                    <a:pt x="663" y="137"/>
                  </a:lnTo>
                  <a:lnTo>
                    <a:pt x="665" y="137"/>
                  </a:lnTo>
                  <a:lnTo>
                    <a:pt x="668" y="136"/>
                  </a:lnTo>
                  <a:lnTo>
                    <a:pt x="668" y="136"/>
                  </a:lnTo>
                  <a:lnTo>
                    <a:pt x="671" y="134"/>
                  </a:lnTo>
                  <a:lnTo>
                    <a:pt x="674" y="134"/>
                  </a:lnTo>
                  <a:lnTo>
                    <a:pt x="680" y="131"/>
                  </a:lnTo>
                  <a:lnTo>
                    <a:pt x="682" y="131"/>
                  </a:lnTo>
                  <a:lnTo>
                    <a:pt x="685" y="130"/>
                  </a:lnTo>
                  <a:lnTo>
                    <a:pt x="685" y="130"/>
                  </a:lnTo>
                  <a:lnTo>
                    <a:pt x="694" y="125"/>
                  </a:lnTo>
                  <a:lnTo>
                    <a:pt x="695" y="125"/>
                  </a:lnTo>
                  <a:lnTo>
                    <a:pt x="700" y="124"/>
                  </a:lnTo>
                  <a:lnTo>
                    <a:pt x="702" y="124"/>
                  </a:lnTo>
                  <a:lnTo>
                    <a:pt x="711" y="119"/>
                  </a:lnTo>
                  <a:lnTo>
                    <a:pt x="712" y="119"/>
                  </a:lnTo>
                  <a:lnTo>
                    <a:pt x="715" y="118"/>
                  </a:lnTo>
                  <a:lnTo>
                    <a:pt x="715" y="118"/>
                  </a:lnTo>
                  <a:lnTo>
                    <a:pt x="727" y="111"/>
                  </a:lnTo>
                  <a:lnTo>
                    <a:pt x="732" y="111"/>
                  </a:lnTo>
                  <a:lnTo>
                    <a:pt x="741" y="107"/>
                  </a:lnTo>
                  <a:lnTo>
                    <a:pt x="743" y="107"/>
                  </a:lnTo>
                  <a:lnTo>
                    <a:pt x="746" y="105"/>
                  </a:lnTo>
                  <a:lnTo>
                    <a:pt x="746" y="105"/>
                  </a:lnTo>
                  <a:lnTo>
                    <a:pt x="758" y="99"/>
                  </a:lnTo>
                  <a:lnTo>
                    <a:pt x="763" y="99"/>
                  </a:lnTo>
                  <a:lnTo>
                    <a:pt x="778" y="92"/>
                  </a:lnTo>
                  <a:lnTo>
                    <a:pt x="779" y="92"/>
                  </a:lnTo>
                  <a:lnTo>
                    <a:pt x="782" y="90"/>
                  </a:lnTo>
                  <a:lnTo>
                    <a:pt x="782" y="90"/>
                  </a:lnTo>
                  <a:lnTo>
                    <a:pt x="785" y="89"/>
                  </a:lnTo>
                  <a:lnTo>
                    <a:pt x="788" y="89"/>
                  </a:lnTo>
                  <a:lnTo>
                    <a:pt x="791" y="87"/>
                  </a:lnTo>
                  <a:lnTo>
                    <a:pt x="793" y="87"/>
                  </a:lnTo>
                  <a:lnTo>
                    <a:pt x="796" y="86"/>
                  </a:lnTo>
                  <a:lnTo>
                    <a:pt x="796" y="86"/>
                  </a:lnTo>
                  <a:lnTo>
                    <a:pt x="808" y="79"/>
                  </a:lnTo>
                  <a:lnTo>
                    <a:pt x="810" y="79"/>
                  </a:lnTo>
                  <a:lnTo>
                    <a:pt x="813" y="78"/>
                  </a:lnTo>
                  <a:lnTo>
                    <a:pt x="813" y="78"/>
                  </a:lnTo>
                  <a:lnTo>
                    <a:pt x="816" y="76"/>
                  </a:lnTo>
                  <a:lnTo>
                    <a:pt x="819" y="76"/>
                  </a:lnTo>
                  <a:lnTo>
                    <a:pt x="825" y="73"/>
                  </a:lnTo>
                  <a:lnTo>
                    <a:pt x="827" y="73"/>
                  </a:lnTo>
                  <a:lnTo>
                    <a:pt x="830" y="72"/>
                  </a:lnTo>
                  <a:lnTo>
                    <a:pt x="830" y="72"/>
                  </a:lnTo>
                  <a:lnTo>
                    <a:pt x="839" y="67"/>
                  </a:lnTo>
                  <a:lnTo>
                    <a:pt x="840" y="67"/>
                  </a:lnTo>
                  <a:lnTo>
                    <a:pt x="843" y="66"/>
                  </a:lnTo>
                  <a:lnTo>
                    <a:pt x="843" y="66"/>
                  </a:lnTo>
                  <a:lnTo>
                    <a:pt x="846" y="64"/>
                  </a:lnTo>
                  <a:lnTo>
                    <a:pt x="849" y="64"/>
                  </a:lnTo>
                  <a:lnTo>
                    <a:pt x="856" y="61"/>
                  </a:lnTo>
                  <a:lnTo>
                    <a:pt x="857" y="61"/>
                  </a:lnTo>
                  <a:lnTo>
                    <a:pt x="860" y="60"/>
                  </a:lnTo>
                  <a:lnTo>
                    <a:pt x="860" y="60"/>
                  </a:lnTo>
                  <a:lnTo>
                    <a:pt x="872" y="54"/>
                  </a:lnTo>
                  <a:lnTo>
                    <a:pt x="877" y="54"/>
                  </a:lnTo>
                  <a:lnTo>
                    <a:pt x="889" y="47"/>
                  </a:lnTo>
                  <a:lnTo>
                    <a:pt x="891" y="47"/>
                  </a:lnTo>
                  <a:lnTo>
                    <a:pt x="894" y="46"/>
                  </a:lnTo>
                  <a:lnTo>
                    <a:pt x="894" y="46"/>
                  </a:lnTo>
                  <a:lnTo>
                    <a:pt x="903" y="41"/>
                  </a:lnTo>
                  <a:lnTo>
                    <a:pt x="907" y="41"/>
                  </a:lnTo>
                  <a:lnTo>
                    <a:pt x="920" y="35"/>
                  </a:lnTo>
                  <a:lnTo>
                    <a:pt x="921" y="35"/>
                  </a:lnTo>
                  <a:lnTo>
                    <a:pt x="924" y="34"/>
                  </a:lnTo>
                  <a:lnTo>
                    <a:pt x="924" y="32"/>
                  </a:lnTo>
                  <a:lnTo>
                    <a:pt x="933" y="29"/>
                  </a:lnTo>
                  <a:lnTo>
                    <a:pt x="938" y="29"/>
                  </a:lnTo>
                  <a:lnTo>
                    <a:pt x="941" y="28"/>
                  </a:lnTo>
                  <a:lnTo>
                    <a:pt x="941" y="28"/>
                  </a:lnTo>
                  <a:lnTo>
                    <a:pt x="950" y="23"/>
                  </a:lnTo>
                  <a:lnTo>
                    <a:pt x="952" y="23"/>
                  </a:lnTo>
                  <a:lnTo>
                    <a:pt x="955" y="22"/>
                  </a:lnTo>
                  <a:lnTo>
                    <a:pt x="955" y="22"/>
                  </a:lnTo>
                  <a:lnTo>
                    <a:pt x="961" y="19"/>
                  </a:lnTo>
                  <a:lnTo>
                    <a:pt x="964" y="19"/>
                  </a:lnTo>
                  <a:lnTo>
                    <a:pt x="970" y="15"/>
                  </a:lnTo>
                  <a:lnTo>
                    <a:pt x="971" y="15"/>
                  </a:lnTo>
                  <a:lnTo>
                    <a:pt x="974" y="14"/>
                  </a:lnTo>
                  <a:lnTo>
                    <a:pt x="974" y="14"/>
                  </a:lnTo>
                  <a:lnTo>
                    <a:pt x="984" y="9"/>
                  </a:lnTo>
                  <a:lnTo>
                    <a:pt x="985" y="9"/>
                  </a:lnTo>
                  <a:lnTo>
                    <a:pt x="988" y="8"/>
                  </a:lnTo>
                  <a:lnTo>
                    <a:pt x="988" y="8"/>
                  </a:lnTo>
                  <a:lnTo>
                    <a:pt x="991" y="6"/>
                  </a:lnTo>
                  <a:lnTo>
                    <a:pt x="994" y="6"/>
                  </a:lnTo>
                  <a:lnTo>
                    <a:pt x="1000" y="3"/>
                  </a:lnTo>
                  <a:lnTo>
                    <a:pt x="1002" y="3"/>
                  </a:lnTo>
                  <a:lnTo>
                    <a:pt x="1005" y="2"/>
                  </a:lnTo>
                  <a:lnTo>
                    <a:pt x="1005" y="2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rgbClr val="008000"/>
            </a:solidFill>
            <a:ln w="0">
              <a:solidFill>
                <a:srgbClr val="008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15" name="Freeform 103"/>
            <p:cNvSpPr>
              <a:spLocks/>
            </p:cNvSpPr>
            <p:nvPr/>
          </p:nvSpPr>
          <p:spPr bwMode="auto">
            <a:xfrm>
              <a:off x="1503363" y="2878138"/>
              <a:ext cx="1077913" cy="436562"/>
            </a:xfrm>
            <a:custGeom>
              <a:avLst/>
              <a:gdLst>
                <a:gd name="T0" fmla="*/ 662 w 679"/>
                <a:gd name="T1" fmla="*/ 13 h 275"/>
                <a:gd name="T2" fmla="*/ 631 w 679"/>
                <a:gd name="T3" fmla="*/ 25 h 275"/>
                <a:gd name="T4" fmla="*/ 592 w 679"/>
                <a:gd name="T5" fmla="*/ 42 h 275"/>
                <a:gd name="T6" fmla="*/ 567 w 679"/>
                <a:gd name="T7" fmla="*/ 51 h 275"/>
                <a:gd name="T8" fmla="*/ 541 w 679"/>
                <a:gd name="T9" fmla="*/ 61 h 275"/>
                <a:gd name="T10" fmla="*/ 514 w 679"/>
                <a:gd name="T11" fmla="*/ 72 h 275"/>
                <a:gd name="T12" fmla="*/ 487 w 679"/>
                <a:gd name="T13" fmla="*/ 83 h 275"/>
                <a:gd name="T14" fmla="*/ 447 w 679"/>
                <a:gd name="T15" fmla="*/ 99 h 275"/>
                <a:gd name="T16" fmla="*/ 409 w 679"/>
                <a:gd name="T17" fmla="*/ 115 h 275"/>
                <a:gd name="T18" fmla="*/ 375 w 679"/>
                <a:gd name="T19" fmla="*/ 128 h 275"/>
                <a:gd name="T20" fmla="*/ 349 w 679"/>
                <a:gd name="T21" fmla="*/ 139 h 275"/>
                <a:gd name="T22" fmla="*/ 328 w 679"/>
                <a:gd name="T23" fmla="*/ 147 h 275"/>
                <a:gd name="T24" fmla="*/ 298 w 679"/>
                <a:gd name="T25" fmla="*/ 159 h 275"/>
                <a:gd name="T26" fmla="*/ 269 w 679"/>
                <a:gd name="T27" fmla="*/ 171 h 275"/>
                <a:gd name="T28" fmla="*/ 250 w 679"/>
                <a:gd name="T29" fmla="*/ 177 h 275"/>
                <a:gd name="T30" fmla="*/ 218 w 679"/>
                <a:gd name="T31" fmla="*/ 191 h 275"/>
                <a:gd name="T32" fmla="*/ 183 w 679"/>
                <a:gd name="T33" fmla="*/ 205 h 275"/>
                <a:gd name="T34" fmla="*/ 153 w 679"/>
                <a:gd name="T35" fmla="*/ 217 h 275"/>
                <a:gd name="T36" fmla="*/ 119 w 679"/>
                <a:gd name="T37" fmla="*/ 230 h 275"/>
                <a:gd name="T38" fmla="*/ 93 w 679"/>
                <a:gd name="T39" fmla="*/ 241 h 275"/>
                <a:gd name="T40" fmla="*/ 72 w 679"/>
                <a:gd name="T41" fmla="*/ 249 h 275"/>
                <a:gd name="T42" fmla="*/ 38 w 679"/>
                <a:gd name="T43" fmla="*/ 262 h 275"/>
                <a:gd name="T44" fmla="*/ 0 w 679"/>
                <a:gd name="T45" fmla="*/ 275 h 275"/>
                <a:gd name="T46" fmla="*/ 9 w 679"/>
                <a:gd name="T47" fmla="*/ 267 h 275"/>
                <a:gd name="T48" fmla="*/ 40 w 679"/>
                <a:gd name="T49" fmla="*/ 255 h 275"/>
                <a:gd name="T50" fmla="*/ 57 w 679"/>
                <a:gd name="T51" fmla="*/ 249 h 275"/>
                <a:gd name="T52" fmla="*/ 80 w 679"/>
                <a:gd name="T53" fmla="*/ 238 h 275"/>
                <a:gd name="T54" fmla="*/ 90 w 679"/>
                <a:gd name="T55" fmla="*/ 235 h 275"/>
                <a:gd name="T56" fmla="*/ 107 w 679"/>
                <a:gd name="T57" fmla="*/ 227 h 275"/>
                <a:gd name="T58" fmla="*/ 121 w 679"/>
                <a:gd name="T59" fmla="*/ 223 h 275"/>
                <a:gd name="T60" fmla="*/ 150 w 679"/>
                <a:gd name="T61" fmla="*/ 211 h 275"/>
                <a:gd name="T62" fmla="*/ 165 w 679"/>
                <a:gd name="T63" fmla="*/ 205 h 275"/>
                <a:gd name="T64" fmla="*/ 185 w 679"/>
                <a:gd name="T65" fmla="*/ 197 h 275"/>
                <a:gd name="T66" fmla="*/ 212 w 679"/>
                <a:gd name="T67" fmla="*/ 186 h 275"/>
                <a:gd name="T68" fmla="*/ 230 w 679"/>
                <a:gd name="T69" fmla="*/ 179 h 275"/>
                <a:gd name="T70" fmla="*/ 249 w 679"/>
                <a:gd name="T71" fmla="*/ 171 h 275"/>
                <a:gd name="T72" fmla="*/ 261 w 679"/>
                <a:gd name="T73" fmla="*/ 166 h 275"/>
                <a:gd name="T74" fmla="*/ 279 w 679"/>
                <a:gd name="T75" fmla="*/ 159 h 275"/>
                <a:gd name="T76" fmla="*/ 294 w 679"/>
                <a:gd name="T77" fmla="*/ 153 h 275"/>
                <a:gd name="T78" fmla="*/ 310 w 679"/>
                <a:gd name="T79" fmla="*/ 147 h 275"/>
                <a:gd name="T80" fmla="*/ 330 w 679"/>
                <a:gd name="T81" fmla="*/ 139 h 275"/>
                <a:gd name="T82" fmla="*/ 343 w 679"/>
                <a:gd name="T83" fmla="*/ 134 h 275"/>
                <a:gd name="T84" fmla="*/ 360 w 679"/>
                <a:gd name="T85" fmla="*/ 127 h 275"/>
                <a:gd name="T86" fmla="*/ 374 w 679"/>
                <a:gd name="T87" fmla="*/ 122 h 275"/>
                <a:gd name="T88" fmla="*/ 398 w 679"/>
                <a:gd name="T89" fmla="*/ 112 h 275"/>
                <a:gd name="T90" fmla="*/ 410 w 679"/>
                <a:gd name="T91" fmla="*/ 107 h 275"/>
                <a:gd name="T92" fmla="*/ 444 w 679"/>
                <a:gd name="T93" fmla="*/ 93 h 275"/>
                <a:gd name="T94" fmla="*/ 471 w 679"/>
                <a:gd name="T95" fmla="*/ 83 h 275"/>
                <a:gd name="T96" fmla="*/ 491 w 679"/>
                <a:gd name="T97" fmla="*/ 75 h 275"/>
                <a:gd name="T98" fmla="*/ 508 w 679"/>
                <a:gd name="T99" fmla="*/ 67 h 275"/>
                <a:gd name="T100" fmla="*/ 522 w 679"/>
                <a:gd name="T101" fmla="*/ 63 h 275"/>
                <a:gd name="T102" fmla="*/ 538 w 679"/>
                <a:gd name="T103" fmla="*/ 55 h 275"/>
                <a:gd name="T104" fmla="*/ 555 w 679"/>
                <a:gd name="T105" fmla="*/ 49 h 275"/>
                <a:gd name="T106" fmla="*/ 569 w 679"/>
                <a:gd name="T107" fmla="*/ 43 h 275"/>
                <a:gd name="T108" fmla="*/ 589 w 679"/>
                <a:gd name="T109" fmla="*/ 35 h 275"/>
                <a:gd name="T110" fmla="*/ 616 w 679"/>
                <a:gd name="T111" fmla="*/ 25 h 275"/>
                <a:gd name="T112" fmla="*/ 636 w 679"/>
                <a:gd name="T113" fmla="*/ 17 h 275"/>
                <a:gd name="T114" fmla="*/ 653 w 679"/>
                <a:gd name="T115" fmla="*/ 10 h 275"/>
                <a:gd name="T116" fmla="*/ 675 w 679"/>
                <a:gd name="T117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79" h="275">
                  <a:moveTo>
                    <a:pt x="675" y="0"/>
                  </a:moveTo>
                  <a:lnTo>
                    <a:pt x="679" y="7"/>
                  </a:lnTo>
                  <a:lnTo>
                    <a:pt x="669" y="11"/>
                  </a:lnTo>
                  <a:lnTo>
                    <a:pt x="665" y="13"/>
                  </a:lnTo>
                  <a:lnTo>
                    <a:pt x="662" y="13"/>
                  </a:lnTo>
                  <a:lnTo>
                    <a:pt x="656" y="16"/>
                  </a:lnTo>
                  <a:lnTo>
                    <a:pt x="651" y="17"/>
                  </a:lnTo>
                  <a:lnTo>
                    <a:pt x="639" y="23"/>
                  </a:lnTo>
                  <a:lnTo>
                    <a:pt x="634" y="25"/>
                  </a:lnTo>
                  <a:lnTo>
                    <a:pt x="631" y="25"/>
                  </a:lnTo>
                  <a:lnTo>
                    <a:pt x="622" y="29"/>
                  </a:lnTo>
                  <a:lnTo>
                    <a:pt x="618" y="31"/>
                  </a:lnTo>
                  <a:lnTo>
                    <a:pt x="608" y="35"/>
                  </a:lnTo>
                  <a:lnTo>
                    <a:pt x="604" y="35"/>
                  </a:lnTo>
                  <a:lnTo>
                    <a:pt x="592" y="42"/>
                  </a:lnTo>
                  <a:lnTo>
                    <a:pt x="587" y="43"/>
                  </a:lnTo>
                  <a:lnTo>
                    <a:pt x="578" y="48"/>
                  </a:lnTo>
                  <a:lnTo>
                    <a:pt x="575" y="48"/>
                  </a:lnTo>
                  <a:lnTo>
                    <a:pt x="572" y="49"/>
                  </a:lnTo>
                  <a:lnTo>
                    <a:pt x="567" y="51"/>
                  </a:lnTo>
                  <a:lnTo>
                    <a:pt x="558" y="55"/>
                  </a:lnTo>
                  <a:lnTo>
                    <a:pt x="554" y="57"/>
                  </a:lnTo>
                  <a:lnTo>
                    <a:pt x="547" y="60"/>
                  </a:lnTo>
                  <a:lnTo>
                    <a:pt x="544" y="60"/>
                  </a:lnTo>
                  <a:lnTo>
                    <a:pt x="541" y="61"/>
                  </a:lnTo>
                  <a:lnTo>
                    <a:pt x="537" y="63"/>
                  </a:lnTo>
                  <a:lnTo>
                    <a:pt x="525" y="69"/>
                  </a:lnTo>
                  <a:lnTo>
                    <a:pt x="520" y="71"/>
                  </a:lnTo>
                  <a:lnTo>
                    <a:pt x="517" y="72"/>
                  </a:lnTo>
                  <a:lnTo>
                    <a:pt x="514" y="72"/>
                  </a:lnTo>
                  <a:lnTo>
                    <a:pt x="511" y="74"/>
                  </a:lnTo>
                  <a:lnTo>
                    <a:pt x="506" y="75"/>
                  </a:lnTo>
                  <a:lnTo>
                    <a:pt x="494" y="81"/>
                  </a:lnTo>
                  <a:lnTo>
                    <a:pt x="490" y="83"/>
                  </a:lnTo>
                  <a:lnTo>
                    <a:pt x="487" y="83"/>
                  </a:lnTo>
                  <a:lnTo>
                    <a:pt x="477" y="87"/>
                  </a:lnTo>
                  <a:lnTo>
                    <a:pt x="473" y="89"/>
                  </a:lnTo>
                  <a:lnTo>
                    <a:pt x="461" y="95"/>
                  </a:lnTo>
                  <a:lnTo>
                    <a:pt x="456" y="95"/>
                  </a:lnTo>
                  <a:lnTo>
                    <a:pt x="447" y="99"/>
                  </a:lnTo>
                  <a:lnTo>
                    <a:pt x="442" y="101"/>
                  </a:lnTo>
                  <a:lnTo>
                    <a:pt x="430" y="107"/>
                  </a:lnTo>
                  <a:lnTo>
                    <a:pt x="426" y="107"/>
                  </a:lnTo>
                  <a:lnTo>
                    <a:pt x="413" y="113"/>
                  </a:lnTo>
                  <a:lnTo>
                    <a:pt x="409" y="115"/>
                  </a:lnTo>
                  <a:lnTo>
                    <a:pt x="403" y="118"/>
                  </a:lnTo>
                  <a:lnTo>
                    <a:pt x="400" y="118"/>
                  </a:lnTo>
                  <a:lnTo>
                    <a:pt x="395" y="119"/>
                  </a:lnTo>
                  <a:lnTo>
                    <a:pt x="380" y="127"/>
                  </a:lnTo>
                  <a:lnTo>
                    <a:pt x="375" y="128"/>
                  </a:lnTo>
                  <a:lnTo>
                    <a:pt x="372" y="130"/>
                  </a:lnTo>
                  <a:lnTo>
                    <a:pt x="369" y="130"/>
                  </a:lnTo>
                  <a:lnTo>
                    <a:pt x="363" y="133"/>
                  </a:lnTo>
                  <a:lnTo>
                    <a:pt x="358" y="134"/>
                  </a:lnTo>
                  <a:lnTo>
                    <a:pt x="349" y="139"/>
                  </a:lnTo>
                  <a:lnTo>
                    <a:pt x="345" y="141"/>
                  </a:lnTo>
                  <a:lnTo>
                    <a:pt x="342" y="142"/>
                  </a:lnTo>
                  <a:lnTo>
                    <a:pt x="339" y="142"/>
                  </a:lnTo>
                  <a:lnTo>
                    <a:pt x="333" y="145"/>
                  </a:lnTo>
                  <a:lnTo>
                    <a:pt x="328" y="147"/>
                  </a:lnTo>
                  <a:lnTo>
                    <a:pt x="319" y="151"/>
                  </a:lnTo>
                  <a:lnTo>
                    <a:pt x="316" y="151"/>
                  </a:lnTo>
                  <a:lnTo>
                    <a:pt x="311" y="153"/>
                  </a:lnTo>
                  <a:lnTo>
                    <a:pt x="302" y="157"/>
                  </a:lnTo>
                  <a:lnTo>
                    <a:pt x="298" y="159"/>
                  </a:lnTo>
                  <a:lnTo>
                    <a:pt x="291" y="162"/>
                  </a:lnTo>
                  <a:lnTo>
                    <a:pt x="288" y="162"/>
                  </a:lnTo>
                  <a:lnTo>
                    <a:pt x="285" y="163"/>
                  </a:lnTo>
                  <a:lnTo>
                    <a:pt x="281" y="165"/>
                  </a:lnTo>
                  <a:lnTo>
                    <a:pt x="269" y="171"/>
                  </a:lnTo>
                  <a:lnTo>
                    <a:pt x="264" y="173"/>
                  </a:lnTo>
                  <a:lnTo>
                    <a:pt x="261" y="174"/>
                  </a:lnTo>
                  <a:lnTo>
                    <a:pt x="258" y="174"/>
                  </a:lnTo>
                  <a:lnTo>
                    <a:pt x="255" y="176"/>
                  </a:lnTo>
                  <a:lnTo>
                    <a:pt x="250" y="177"/>
                  </a:lnTo>
                  <a:lnTo>
                    <a:pt x="238" y="183"/>
                  </a:lnTo>
                  <a:lnTo>
                    <a:pt x="234" y="185"/>
                  </a:lnTo>
                  <a:lnTo>
                    <a:pt x="230" y="186"/>
                  </a:lnTo>
                  <a:lnTo>
                    <a:pt x="227" y="186"/>
                  </a:lnTo>
                  <a:lnTo>
                    <a:pt x="218" y="191"/>
                  </a:lnTo>
                  <a:lnTo>
                    <a:pt x="214" y="192"/>
                  </a:lnTo>
                  <a:lnTo>
                    <a:pt x="205" y="197"/>
                  </a:lnTo>
                  <a:lnTo>
                    <a:pt x="200" y="197"/>
                  </a:lnTo>
                  <a:lnTo>
                    <a:pt x="188" y="203"/>
                  </a:lnTo>
                  <a:lnTo>
                    <a:pt x="183" y="205"/>
                  </a:lnTo>
                  <a:lnTo>
                    <a:pt x="174" y="209"/>
                  </a:lnTo>
                  <a:lnTo>
                    <a:pt x="171" y="209"/>
                  </a:lnTo>
                  <a:lnTo>
                    <a:pt x="166" y="211"/>
                  </a:lnTo>
                  <a:lnTo>
                    <a:pt x="157" y="215"/>
                  </a:lnTo>
                  <a:lnTo>
                    <a:pt x="153" y="217"/>
                  </a:lnTo>
                  <a:lnTo>
                    <a:pt x="144" y="221"/>
                  </a:lnTo>
                  <a:lnTo>
                    <a:pt x="141" y="221"/>
                  </a:lnTo>
                  <a:lnTo>
                    <a:pt x="136" y="223"/>
                  </a:lnTo>
                  <a:lnTo>
                    <a:pt x="124" y="229"/>
                  </a:lnTo>
                  <a:lnTo>
                    <a:pt x="119" y="230"/>
                  </a:lnTo>
                  <a:lnTo>
                    <a:pt x="113" y="234"/>
                  </a:lnTo>
                  <a:lnTo>
                    <a:pt x="110" y="234"/>
                  </a:lnTo>
                  <a:lnTo>
                    <a:pt x="107" y="235"/>
                  </a:lnTo>
                  <a:lnTo>
                    <a:pt x="102" y="237"/>
                  </a:lnTo>
                  <a:lnTo>
                    <a:pt x="93" y="241"/>
                  </a:lnTo>
                  <a:lnTo>
                    <a:pt x="89" y="243"/>
                  </a:lnTo>
                  <a:lnTo>
                    <a:pt x="86" y="244"/>
                  </a:lnTo>
                  <a:lnTo>
                    <a:pt x="83" y="244"/>
                  </a:lnTo>
                  <a:lnTo>
                    <a:pt x="77" y="247"/>
                  </a:lnTo>
                  <a:lnTo>
                    <a:pt x="72" y="249"/>
                  </a:lnTo>
                  <a:lnTo>
                    <a:pt x="60" y="255"/>
                  </a:lnTo>
                  <a:lnTo>
                    <a:pt x="55" y="256"/>
                  </a:lnTo>
                  <a:lnTo>
                    <a:pt x="52" y="256"/>
                  </a:lnTo>
                  <a:lnTo>
                    <a:pt x="43" y="261"/>
                  </a:lnTo>
                  <a:lnTo>
                    <a:pt x="38" y="262"/>
                  </a:lnTo>
                  <a:lnTo>
                    <a:pt x="26" y="269"/>
                  </a:lnTo>
                  <a:lnTo>
                    <a:pt x="22" y="269"/>
                  </a:lnTo>
                  <a:lnTo>
                    <a:pt x="13" y="273"/>
                  </a:lnTo>
                  <a:lnTo>
                    <a:pt x="8" y="275"/>
                  </a:lnTo>
                  <a:lnTo>
                    <a:pt x="0" y="275"/>
                  </a:lnTo>
                  <a:lnTo>
                    <a:pt x="0" y="270"/>
                  </a:lnTo>
                  <a:lnTo>
                    <a:pt x="5" y="269"/>
                  </a:lnTo>
                  <a:lnTo>
                    <a:pt x="6" y="269"/>
                  </a:lnTo>
                  <a:lnTo>
                    <a:pt x="9" y="267"/>
                  </a:lnTo>
                  <a:lnTo>
                    <a:pt x="9" y="267"/>
                  </a:lnTo>
                  <a:lnTo>
                    <a:pt x="19" y="262"/>
                  </a:lnTo>
                  <a:lnTo>
                    <a:pt x="23" y="262"/>
                  </a:lnTo>
                  <a:lnTo>
                    <a:pt x="35" y="256"/>
                  </a:lnTo>
                  <a:lnTo>
                    <a:pt x="37" y="256"/>
                  </a:lnTo>
                  <a:lnTo>
                    <a:pt x="40" y="255"/>
                  </a:lnTo>
                  <a:lnTo>
                    <a:pt x="40" y="255"/>
                  </a:lnTo>
                  <a:lnTo>
                    <a:pt x="49" y="250"/>
                  </a:lnTo>
                  <a:lnTo>
                    <a:pt x="54" y="250"/>
                  </a:lnTo>
                  <a:lnTo>
                    <a:pt x="57" y="249"/>
                  </a:lnTo>
                  <a:lnTo>
                    <a:pt x="57" y="249"/>
                  </a:lnTo>
                  <a:lnTo>
                    <a:pt x="69" y="243"/>
                  </a:lnTo>
                  <a:lnTo>
                    <a:pt x="70" y="243"/>
                  </a:lnTo>
                  <a:lnTo>
                    <a:pt x="73" y="241"/>
                  </a:lnTo>
                  <a:lnTo>
                    <a:pt x="73" y="241"/>
                  </a:lnTo>
                  <a:lnTo>
                    <a:pt x="80" y="238"/>
                  </a:lnTo>
                  <a:lnTo>
                    <a:pt x="83" y="238"/>
                  </a:lnTo>
                  <a:lnTo>
                    <a:pt x="86" y="237"/>
                  </a:lnTo>
                  <a:lnTo>
                    <a:pt x="87" y="237"/>
                  </a:lnTo>
                  <a:lnTo>
                    <a:pt x="90" y="235"/>
                  </a:lnTo>
                  <a:lnTo>
                    <a:pt x="90" y="235"/>
                  </a:lnTo>
                  <a:lnTo>
                    <a:pt x="99" y="230"/>
                  </a:lnTo>
                  <a:lnTo>
                    <a:pt x="101" y="230"/>
                  </a:lnTo>
                  <a:lnTo>
                    <a:pt x="104" y="229"/>
                  </a:lnTo>
                  <a:lnTo>
                    <a:pt x="104" y="229"/>
                  </a:lnTo>
                  <a:lnTo>
                    <a:pt x="107" y="227"/>
                  </a:lnTo>
                  <a:lnTo>
                    <a:pt x="110" y="227"/>
                  </a:lnTo>
                  <a:lnTo>
                    <a:pt x="116" y="224"/>
                  </a:lnTo>
                  <a:lnTo>
                    <a:pt x="118" y="224"/>
                  </a:lnTo>
                  <a:lnTo>
                    <a:pt x="121" y="223"/>
                  </a:lnTo>
                  <a:lnTo>
                    <a:pt x="121" y="223"/>
                  </a:lnTo>
                  <a:lnTo>
                    <a:pt x="133" y="217"/>
                  </a:lnTo>
                  <a:lnTo>
                    <a:pt x="134" y="217"/>
                  </a:lnTo>
                  <a:lnTo>
                    <a:pt x="139" y="215"/>
                  </a:lnTo>
                  <a:lnTo>
                    <a:pt x="141" y="215"/>
                  </a:lnTo>
                  <a:lnTo>
                    <a:pt x="150" y="211"/>
                  </a:lnTo>
                  <a:lnTo>
                    <a:pt x="151" y="211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63" y="205"/>
                  </a:lnTo>
                  <a:lnTo>
                    <a:pt x="165" y="205"/>
                  </a:lnTo>
                  <a:lnTo>
                    <a:pt x="169" y="203"/>
                  </a:lnTo>
                  <a:lnTo>
                    <a:pt x="171" y="203"/>
                  </a:lnTo>
                  <a:lnTo>
                    <a:pt x="180" y="198"/>
                  </a:lnTo>
                  <a:lnTo>
                    <a:pt x="182" y="198"/>
                  </a:lnTo>
                  <a:lnTo>
                    <a:pt x="185" y="197"/>
                  </a:lnTo>
                  <a:lnTo>
                    <a:pt x="185" y="197"/>
                  </a:lnTo>
                  <a:lnTo>
                    <a:pt x="197" y="191"/>
                  </a:lnTo>
                  <a:lnTo>
                    <a:pt x="201" y="191"/>
                  </a:lnTo>
                  <a:lnTo>
                    <a:pt x="211" y="186"/>
                  </a:lnTo>
                  <a:lnTo>
                    <a:pt x="212" y="186"/>
                  </a:lnTo>
                  <a:lnTo>
                    <a:pt x="215" y="185"/>
                  </a:lnTo>
                  <a:lnTo>
                    <a:pt x="215" y="185"/>
                  </a:lnTo>
                  <a:lnTo>
                    <a:pt x="224" y="180"/>
                  </a:lnTo>
                  <a:lnTo>
                    <a:pt x="227" y="180"/>
                  </a:lnTo>
                  <a:lnTo>
                    <a:pt x="230" y="179"/>
                  </a:lnTo>
                  <a:lnTo>
                    <a:pt x="232" y="179"/>
                  </a:lnTo>
                  <a:lnTo>
                    <a:pt x="235" y="177"/>
                  </a:lnTo>
                  <a:lnTo>
                    <a:pt x="235" y="177"/>
                  </a:lnTo>
                  <a:lnTo>
                    <a:pt x="247" y="171"/>
                  </a:lnTo>
                  <a:lnTo>
                    <a:pt x="249" y="171"/>
                  </a:lnTo>
                  <a:lnTo>
                    <a:pt x="252" y="170"/>
                  </a:lnTo>
                  <a:lnTo>
                    <a:pt x="252" y="170"/>
                  </a:lnTo>
                  <a:lnTo>
                    <a:pt x="255" y="168"/>
                  </a:lnTo>
                  <a:lnTo>
                    <a:pt x="258" y="168"/>
                  </a:lnTo>
                  <a:lnTo>
                    <a:pt x="261" y="166"/>
                  </a:lnTo>
                  <a:lnTo>
                    <a:pt x="262" y="166"/>
                  </a:lnTo>
                  <a:lnTo>
                    <a:pt x="266" y="165"/>
                  </a:lnTo>
                  <a:lnTo>
                    <a:pt x="266" y="165"/>
                  </a:lnTo>
                  <a:lnTo>
                    <a:pt x="278" y="159"/>
                  </a:lnTo>
                  <a:lnTo>
                    <a:pt x="279" y="159"/>
                  </a:lnTo>
                  <a:lnTo>
                    <a:pt x="282" y="157"/>
                  </a:lnTo>
                  <a:lnTo>
                    <a:pt x="282" y="157"/>
                  </a:lnTo>
                  <a:lnTo>
                    <a:pt x="285" y="156"/>
                  </a:lnTo>
                  <a:lnTo>
                    <a:pt x="288" y="156"/>
                  </a:lnTo>
                  <a:lnTo>
                    <a:pt x="294" y="153"/>
                  </a:lnTo>
                  <a:lnTo>
                    <a:pt x="296" y="153"/>
                  </a:lnTo>
                  <a:lnTo>
                    <a:pt x="299" y="151"/>
                  </a:lnTo>
                  <a:lnTo>
                    <a:pt x="299" y="151"/>
                  </a:lnTo>
                  <a:lnTo>
                    <a:pt x="308" y="147"/>
                  </a:lnTo>
                  <a:lnTo>
                    <a:pt x="310" y="147"/>
                  </a:lnTo>
                  <a:lnTo>
                    <a:pt x="314" y="145"/>
                  </a:lnTo>
                  <a:lnTo>
                    <a:pt x="316" y="145"/>
                  </a:lnTo>
                  <a:lnTo>
                    <a:pt x="325" y="141"/>
                  </a:lnTo>
                  <a:lnTo>
                    <a:pt x="326" y="141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6" y="136"/>
                  </a:lnTo>
                  <a:lnTo>
                    <a:pt x="339" y="136"/>
                  </a:lnTo>
                  <a:lnTo>
                    <a:pt x="342" y="134"/>
                  </a:lnTo>
                  <a:lnTo>
                    <a:pt x="343" y="134"/>
                  </a:lnTo>
                  <a:lnTo>
                    <a:pt x="346" y="133"/>
                  </a:lnTo>
                  <a:lnTo>
                    <a:pt x="346" y="133"/>
                  </a:lnTo>
                  <a:lnTo>
                    <a:pt x="355" y="128"/>
                  </a:lnTo>
                  <a:lnTo>
                    <a:pt x="357" y="128"/>
                  </a:lnTo>
                  <a:lnTo>
                    <a:pt x="360" y="127"/>
                  </a:lnTo>
                  <a:lnTo>
                    <a:pt x="360" y="127"/>
                  </a:lnTo>
                  <a:lnTo>
                    <a:pt x="366" y="124"/>
                  </a:lnTo>
                  <a:lnTo>
                    <a:pt x="369" y="124"/>
                  </a:lnTo>
                  <a:lnTo>
                    <a:pt x="372" y="122"/>
                  </a:lnTo>
                  <a:lnTo>
                    <a:pt x="374" y="122"/>
                  </a:lnTo>
                  <a:lnTo>
                    <a:pt x="377" y="121"/>
                  </a:lnTo>
                  <a:lnTo>
                    <a:pt x="377" y="121"/>
                  </a:lnTo>
                  <a:lnTo>
                    <a:pt x="392" y="113"/>
                  </a:lnTo>
                  <a:lnTo>
                    <a:pt x="394" y="113"/>
                  </a:lnTo>
                  <a:lnTo>
                    <a:pt x="398" y="112"/>
                  </a:lnTo>
                  <a:lnTo>
                    <a:pt x="400" y="112"/>
                  </a:lnTo>
                  <a:lnTo>
                    <a:pt x="406" y="109"/>
                  </a:lnTo>
                  <a:lnTo>
                    <a:pt x="407" y="109"/>
                  </a:lnTo>
                  <a:lnTo>
                    <a:pt x="410" y="107"/>
                  </a:lnTo>
                  <a:lnTo>
                    <a:pt x="410" y="107"/>
                  </a:lnTo>
                  <a:lnTo>
                    <a:pt x="422" y="101"/>
                  </a:lnTo>
                  <a:lnTo>
                    <a:pt x="427" y="101"/>
                  </a:lnTo>
                  <a:lnTo>
                    <a:pt x="439" y="95"/>
                  </a:lnTo>
                  <a:lnTo>
                    <a:pt x="441" y="95"/>
                  </a:lnTo>
                  <a:lnTo>
                    <a:pt x="444" y="93"/>
                  </a:lnTo>
                  <a:lnTo>
                    <a:pt x="444" y="93"/>
                  </a:lnTo>
                  <a:lnTo>
                    <a:pt x="453" y="89"/>
                  </a:lnTo>
                  <a:lnTo>
                    <a:pt x="458" y="89"/>
                  </a:lnTo>
                  <a:lnTo>
                    <a:pt x="470" y="83"/>
                  </a:lnTo>
                  <a:lnTo>
                    <a:pt x="471" y="83"/>
                  </a:lnTo>
                  <a:lnTo>
                    <a:pt x="474" y="81"/>
                  </a:lnTo>
                  <a:lnTo>
                    <a:pt x="474" y="81"/>
                  </a:lnTo>
                  <a:lnTo>
                    <a:pt x="483" y="77"/>
                  </a:lnTo>
                  <a:lnTo>
                    <a:pt x="488" y="77"/>
                  </a:lnTo>
                  <a:lnTo>
                    <a:pt x="491" y="75"/>
                  </a:lnTo>
                  <a:lnTo>
                    <a:pt x="491" y="75"/>
                  </a:lnTo>
                  <a:lnTo>
                    <a:pt x="503" y="69"/>
                  </a:lnTo>
                  <a:lnTo>
                    <a:pt x="505" y="69"/>
                  </a:lnTo>
                  <a:lnTo>
                    <a:pt x="508" y="67"/>
                  </a:lnTo>
                  <a:lnTo>
                    <a:pt x="508" y="67"/>
                  </a:lnTo>
                  <a:lnTo>
                    <a:pt x="511" y="66"/>
                  </a:lnTo>
                  <a:lnTo>
                    <a:pt x="514" y="66"/>
                  </a:lnTo>
                  <a:lnTo>
                    <a:pt x="517" y="64"/>
                  </a:lnTo>
                  <a:lnTo>
                    <a:pt x="519" y="64"/>
                  </a:lnTo>
                  <a:lnTo>
                    <a:pt x="522" y="63"/>
                  </a:lnTo>
                  <a:lnTo>
                    <a:pt x="522" y="63"/>
                  </a:lnTo>
                  <a:lnTo>
                    <a:pt x="534" y="57"/>
                  </a:lnTo>
                  <a:lnTo>
                    <a:pt x="535" y="57"/>
                  </a:lnTo>
                  <a:lnTo>
                    <a:pt x="538" y="55"/>
                  </a:lnTo>
                  <a:lnTo>
                    <a:pt x="538" y="55"/>
                  </a:lnTo>
                  <a:lnTo>
                    <a:pt x="541" y="54"/>
                  </a:lnTo>
                  <a:lnTo>
                    <a:pt x="544" y="54"/>
                  </a:lnTo>
                  <a:lnTo>
                    <a:pt x="551" y="51"/>
                  </a:lnTo>
                  <a:lnTo>
                    <a:pt x="552" y="51"/>
                  </a:lnTo>
                  <a:lnTo>
                    <a:pt x="555" y="49"/>
                  </a:lnTo>
                  <a:lnTo>
                    <a:pt x="555" y="49"/>
                  </a:lnTo>
                  <a:lnTo>
                    <a:pt x="564" y="45"/>
                  </a:lnTo>
                  <a:lnTo>
                    <a:pt x="566" y="45"/>
                  </a:lnTo>
                  <a:lnTo>
                    <a:pt x="569" y="43"/>
                  </a:lnTo>
                  <a:lnTo>
                    <a:pt x="569" y="43"/>
                  </a:lnTo>
                  <a:lnTo>
                    <a:pt x="572" y="42"/>
                  </a:lnTo>
                  <a:lnTo>
                    <a:pt x="575" y="42"/>
                  </a:lnTo>
                  <a:lnTo>
                    <a:pt x="584" y="37"/>
                  </a:lnTo>
                  <a:lnTo>
                    <a:pt x="586" y="37"/>
                  </a:lnTo>
                  <a:lnTo>
                    <a:pt x="589" y="35"/>
                  </a:lnTo>
                  <a:lnTo>
                    <a:pt x="589" y="35"/>
                  </a:lnTo>
                  <a:lnTo>
                    <a:pt x="601" y="29"/>
                  </a:lnTo>
                  <a:lnTo>
                    <a:pt x="605" y="29"/>
                  </a:lnTo>
                  <a:lnTo>
                    <a:pt x="615" y="25"/>
                  </a:lnTo>
                  <a:lnTo>
                    <a:pt x="616" y="25"/>
                  </a:lnTo>
                  <a:lnTo>
                    <a:pt x="619" y="23"/>
                  </a:lnTo>
                  <a:lnTo>
                    <a:pt x="619" y="23"/>
                  </a:lnTo>
                  <a:lnTo>
                    <a:pt x="628" y="19"/>
                  </a:lnTo>
                  <a:lnTo>
                    <a:pt x="633" y="19"/>
                  </a:lnTo>
                  <a:lnTo>
                    <a:pt x="636" y="17"/>
                  </a:lnTo>
                  <a:lnTo>
                    <a:pt x="636" y="17"/>
                  </a:lnTo>
                  <a:lnTo>
                    <a:pt x="648" y="11"/>
                  </a:lnTo>
                  <a:lnTo>
                    <a:pt x="650" y="11"/>
                  </a:lnTo>
                  <a:lnTo>
                    <a:pt x="653" y="10"/>
                  </a:lnTo>
                  <a:lnTo>
                    <a:pt x="653" y="10"/>
                  </a:lnTo>
                  <a:lnTo>
                    <a:pt x="659" y="7"/>
                  </a:lnTo>
                  <a:lnTo>
                    <a:pt x="663" y="7"/>
                  </a:lnTo>
                  <a:lnTo>
                    <a:pt x="666" y="5"/>
                  </a:lnTo>
                  <a:lnTo>
                    <a:pt x="666" y="5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008000"/>
            </a:solidFill>
            <a:ln w="0">
              <a:solidFill>
                <a:srgbClr val="008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16" name="Freeform 104"/>
            <p:cNvSpPr>
              <a:spLocks/>
            </p:cNvSpPr>
            <p:nvPr/>
          </p:nvSpPr>
          <p:spPr bwMode="auto">
            <a:xfrm>
              <a:off x="2297113" y="1177925"/>
              <a:ext cx="1601788" cy="1903412"/>
            </a:xfrm>
            <a:custGeom>
              <a:avLst/>
              <a:gdLst>
                <a:gd name="T0" fmla="*/ 979 w 1009"/>
                <a:gd name="T1" fmla="*/ 57 h 1199"/>
                <a:gd name="T2" fmla="*/ 942 w 1009"/>
                <a:gd name="T3" fmla="*/ 121 h 1199"/>
                <a:gd name="T4" fmla="*/ 915 w 1009"/>
                <a:gd name="T5" fmla="*/ 165 h 1199"/>
                <a:gd name="T6" fmla="*/ 890 w 1009"/>
                <a:gd name="T7" fmla="*/ 206 h 1199"/>
                <a:gd name="T8" fmla="*/ 864 w 1009"/>
                <a:gd name="T9" fmla="*/ 250 h 1199"/>
                <a:gd name="T10" fmla="*/ 837 w 1009"/>
                <a:gd name="T11" fmla="*/ 291 h 1199"/>
                <a:gd name="T12" fmla="*/ 810 w 1009"/>
                <a:gd name="T13" fmla="*/ 336 h 1199"/>
                <a:gd name="T14" fmla="*/ 787 w 1009"/>
                <a:gd name="T15" fmla="*/ 371 h 1199"/>
                <a:gd name="T16" fmla="*/ 759 w 1009"/>
                <a:gd name="T17" fmla="*/ 410 h 1199"/>
                <a:gd name="T18" fmla="*/ 729 w 1009"/>
                <a:gd name="T19" fmla="*/ 457 h 1199"/>
                <a:gd name="T20" fmla="*/ 695 w 1009"/>
                <a:gd name="T21" fmla="*/ 503 h 1199"/>
                <a:gd name="T22" fmla="*/ 656 w 1009"/>
                <a:gd name="T23" fmla="*/ 560 h 1199"/>
                <a:gd name="T24" fmla="*/ 617 w 1009"/>
                <a:gd name="T25" fmla="*/ 611 h 1199"/>
                <a:gd name="T26" fmla="*/ 581 w 1009"/>
                <a:gd name="T27" fmla="*/ 659 h 1199"/>
                <a:gd name="T28" fmla="*/ 561 w 1009"/>
                <a:gd name="T29" fmla="*/ 684 h 1199"/>
                <a:gd name="T30" fmla="*/ 541 w 1009"/>
                <a:gd name="T31" fmla="*/ 709 h 1199"/>
                <a:gd name="T32" fmla="*/ 514 w 1009"/>
                <a:gd name="T33" fmla="*/ 742 h 1199"/>
                <a:gd name="T34" fmla="*/ 494 w 1009"/>
                <a:gd name="T35" fmla="*/ 767 h 1199"/>
                <a:gd name="T36" fmla="*/ 467 w 1009"/>
                <a:gd name="T37" fmla="*/ 797 h 1199"/>
                <a:gd name="T38" fmla="*/ 433 w 1009"/>
                <a:gd name="T39" fmla="*/ 835 h 1199"/>
                <a:gd name="T40" fmla="*/ 406 w 1009"/>
                <a:gd name="T41" fmla="*/ 864 h 1199"/>
                <a:gd name="T42" fmla="*/ 375 w 1009"/>
                <a:gd name="T43" fmla="*/ 896 h 1199"/>
                <a:gd name="T44" fmla="*/ 349 w 1009"/>
                <a:gd name="T45" fmla="*/ 924 h 1199"/>
                <a:gd name="T46" fmla="*/ 302 w 1009"/>
                <a:gd name="T47" fmla="*/ 969 h 1199"/>
                <a:gd name="T48" fmla="*/ 264 w 1009"/>
                <a:gd name="T49" fmla="*/ 1004 h 1199"/>
                <a:gd name="T50" fmla="*/ 227 w 1009"/>
                <a:gd name="T51" fmla="*/ 1036 h 1199"/>
                <a:gd name="T52" fmla="*/ 186 w 1009"/>
                <a:gd name="T53" fmla="*/ 1071 h 1199"/>
                <a:gd name="T54" fmla="*/ 156 w 1009"/>
                <a:gd name="T55" fmla="*/ 1094 h 1199"/>
                <a:gd name="T56" fmla="*/ 133 w 1009"/>
                <a:gd name="T57" fmla="*/ 1113 h 1199"/>
                <a:gd name="T58" fmla="*/ 105 w 1009"/>
                <a:gd name="T59" fmla="*/ 1132 h 1199"/>
                <a:gd name="T60" fmla="*/ 89 w 1009"/>
                <a:gd name="T61" fmla="*/ 1145 h 1199"/>
                <a:gd name="T62" fmla="*/ 72 w 1009"/>
                <a:gd name="T63" fmla="*/ 1157 h 1199"/>
                <a:gd name="T64" fmla="*/ 47 w 1009"/>
                <a:gd name="T65" fmla="*/ 1172 h 1199"/>
                <a:gd name="T66" fmla="*/ 29 w 1009"/>
                <a:gd name="T67" fmla="*/ 1184 h 1199"/>
                <a:gd name="T68" fmla="*/ 8 w 1009"/>
                <a:gd name="T69" fmla="*/ 1196 h 1199"/>
                <a:gd name="T70" fmla="*/ 14 w 1009"/>
                <a:gd name="T71" fmla="*/ 1184 h 1199"/>
                <a:gd name="T72" fmla="*/ 34 w 1009"/>
                <a:gd name="T73" fmla="*/ 1172 h 1199"/>
                <a:gd name="T74" fmla="*/ 51 w 1009"/>
                <a:gd name="T75" fmla="*/ 1163 h 1199"/>
                <a:gd name="T76" fmla="*/ 75 w 1009"/>
                <a:gd name="T77" fmla="*/ 1148 h 1199"/>
                <a:gd name="T78" fmla="*/ 95 w 1009"/>
                <a:gd name="T79" fmla="*/ 1132 h 1199"/>
                <a:gd name="T80" fmla="*/ 119 w 1009"/>
                <a:gd name="T81" fmla="*/ 1116 h 1199"/>
                <a:gd name="T82" fmla="*/ 142 w 1009"/>
                <a:gd name="T83" fmla="*/ 1096 h 1199"/>
                <a:gd name="T84" fmla="*/ 166 w 1009"/>
                <a:gd name="T85" fmla="*/ 1078 h 1199"/>
                <a:gd name="T86" fmla="*/ 223 w 1009"/>
                <a:gd name="T87" fmla="*/ 1030 h 1199"/>
                <a:gd name="T88" fmla="*/ 293 w 1009"/>
                <a:gd name="T89" fmla="*/ 969 h 1199"/>
                <a:gd name="T90" fmla="*/ 361 w 1009"/>
                <a:gd name="T91" fmla="*/ 902 h 1199"/>
                <a:gd name="T92" fmla="*/ 412 w 1009"/>
                <a:gd name="T93" fmla="*/ 849 h 1199"/>
                <a:gd name="T94" fmla="*/ 476 w 1009"/>
                <a:gd name="T95" fmla="*/ 777 h 1199"/>
                <a:gd name="T96" fmla="*/ 515 w 1009"/>
                <a:gd name="T97" fmla="*/ 730 h 1199"/>
                <a:gd name="T98" fmla="*/ 563 w 1009"/>
                <a:gd name="T99" fmla="*/ 672 h 1199"/>
                <a:gd name="T100" fmla="*/ 630 w 1009"/>
                <a:gd name="T101" fmla="*/ 584 h 1199"/>
                <a:gd name="T102" fmla="*/ 694 w 1009"/>
                <a:gd name="T103" fmla="*/ 496 h 1199"/>
                <a:gd name="T104" fmla="*/ 752 w 1009"/>
                <a:gd name="T105" fmla="*/ 413 h 1199"/>
                <a:gd name="T106" fmla="*/ 791 w 1009"/>
                <a:gd name="T107" fmla="*/ 351 h 1199"/>
                <a:gd name="T108" fmla="*/ 829 w 1009"/>
                <a:gd name="T109" fmla="*/ 294 h 1199"/>
                <a:gd name="T110" fmla="*/ 866 w 1009"/>
                <a:gd name="T111" fmla="*/ 235 h 1199"/>
                <a:gd name="T112" fmla="*/ 907 w 1009"/>
                <a:gd name="T113" fmla="*/ 168 h 1199"/>
                <a:gd name="T114" fmla="*/ 957 w 1009"/>
                <a:gd name="T115" fmla="*/ 83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09" h="1199">
                  <a:moveTo>
                    <a:pt x="1005" y="0"/>
                  </a:moveTo>
                  <a:lnTo>
                    <a:pt x="1006" y="0"/>
                  </a:lnTo>
                  <a:lnTo>
                    <a:pt x="1009" y="3"/>
                  </a:lnTo>
                  <a:lnTo>
                    <a:pt x="1005" y="10"/>
                  </a:lnTo>
                  <a:lnTo>
                    <a:pt x="1005" y="10"/>
                  </a:lnTo>
                  <a:lnTo>
                    <a:pt x="992" y="32"/>
                  </a:lnTo>
                  <a:lnTo>
                    <a:pt x="992" y="34"/>
                  </a:lnTo>
                  <a:lnTo>
                    <a:pt x="988" y="40"/>
                  </a:lnTo>
                  <a:lnTo>
                    <a:pt x="988" y="40"/>
                  </a:lnTo>
                  <a:lnTo>
                    <a:pt x="979" y="57"/>
                  </a:lnTo>
                  <a:lnTo>
                    <a:pt x="976" y="61"/>
                  </a:lnTo>
                  <a:lnTo>
                    <a:pt x="976" y="63"/>
                  </a:lnTo>
                  <a:lnTo>
                    <a:pt x="971" y="69"/>
                  </a:lnTo>
                  <a:lnTo>
                    <a:pt x="971" y="69"/>
                  </a:lnTo>
                  <a:lnTo>
                    <a:pt x="962" y="86"/>
                  </a:lnTo>
                  <a:lnTo>
                    <a:pt x="962" y="87"/>
                  </a:lnTo>
                  <a:lnTo>
                    <a:pt x="957" y="93"/>
                  </a:lnTo>
                  <a:lnTo>
                    <a:pt x="957" y="93"/>
                  </a:lnTo>
                  <a:lnTo>
                    <a:pt x="954" y="96"/>
                  </a:lnTo>
                  <a:lnTo>
                    <a:pt x="942" y="121"/>
                  </a:lnTo>
                  <a:lnTo>
                    <a:pt x="942" y="122"/>
                  </a:lnTo>
                  <a:lnTo>
                    <a:pt x="938" y="127"/>
                  </a:lnTo>
                  <a:lnTo>
                    <a:pt x="938" y="127"/>
                  </a:lnTo>
                  <a:lnTo>
                    <a:pt x="928" y="144"/>
                  </a:lnTo>
                  <a:lnTo>
                    <a:pt x="925" y="148"/>
                  </a:lnTo>
                  <a:lnTo>
                    <a:pt x="925" y="150"/>
                  </a:lnTo>
                  <a:lnTo>
                    <a:pt x="921" y="156"/>
                  </a:lnTo>
                  <a:lnTo>
                    <a:pt x="921" y="156"/>
                  </a:lnTo>
                  <a:lnTo>
                    <a:pt x="918" y="160"/>
                  </a:lnTo>
                  <a:lnTo>
                    <a:pt x="915" y="165"/>
                  </a:lnTo>
                  <a:lnTo>
                    <a:pt x="912" y="171"/>
                  </a:lnTo>
                  <a:lnTo>
                    <a:pt x="912" y="173"/>
                  </a:lnTo>
                  <a:lnTo>
                    <a:pt x="907" y="179"/>
                  </a:lnTo>
                  <a:lnTo>
                    <a:pt x="907" y="179"/>
                  </a:lnTo>
                  <a:lnTo>
                    <a:pt x="904" y="183"/>
                  </a:lnTo>
                  <a:lnTo>
                    <a:pt x="901" y="188"/>
                  </a:lnTo>
                  <a:lnTo>
                    <a:pt x="895" y="200"/>
                  </a:lnTo>
                  <a:lnTo>
                    <a:pt x="895" y="202"/>
                  </a:lnTo>
                  <a:lnTo>
                    <a:pt x="890" y="206"/>
                  </a:lnTo>
                  <a:lnTo>
                    <a:pt x="890" y="206"/>
                  </a:lnTo>
                  <a:lnTo>
                    <a:pt x="887" y="211"/>
                  </a:lnTo>
                  <a:lnTo>
                    <a:pt x="884" y="215"/>
                  </a:lnTo>
                  <a:lnTo>
                    <a:pt x="878" y="227"/>
                  </a:lnTo>
                  <a:lnTo>
                    <a:pt x="878" y="229"/>
                  </a:lnTo>
                  <a:lnTo>
                    <a:pt x="874" y="233"/>
                  </a:lnTo>
                  <a:lnTo>
                    <a:pt x="874" y="233"/>
                  </a:lnTo>
                  <a:lnTo>
                    <a:pt x="870" y="238"/>
                  </a:lnTo>
                  <a:lnTo>
                    <a:pt x="867" y="243"/>
                  </a:lnTo>
                  <a:lnTo>
                    <a:pt x="864" y="249"/>
                  </a:lnTo>
                  <a:lnTo>
                    <a:pt x="864" y="250"/>
                  </a:lnTo>
                  <a:lnTo>
                    <a:pt x="860" y="255"/>
                  </a:lnTo>
                  <a:lnTo>
                    <a:pt x="860" y="255"/>
                  </a:lnTo>
                  <a:lnTo>
                    <a:pt x="854" y="265"/>
                  </a:lnTo>
                  <a:lnTo>
                    <a:pt x="851" y="270"/>
                  </a:lnTo>
                  <a:lnTo>
                    <a:pt x="848" y="276"/>
                  </a:lnTo>
                  <a:lnTo>
                    <a:pt x="848" y="278"/>
                  </a:lnTo>
                  <a:lnTo>
                    <a:pt x="843" y="282"/>
                  </a:lnTo>
                  <a:lnTo>
                    <a:pt x="843" y="282"/>
                  </a:lnTo>
                  <a:lnTo>
                    <a:pt x="840" y="287"/>
                  </a:lnTo>
                  <a:lnTo>
                    <a:pt x="837" y="291"/>
                  </a:lnTo>
                  <a:lnTo>
                    <a:pt x="834" y="297"/>
                  </a:lnTo>
                  <a:lnTo>
                    <a:pt x="831" y="302"/>
                  </a:lnTo>
                  <a:lnTo>
                    <a:pt x="831" y="304"/>
                  </a:lnTo>
                  <a:lnTo>
                    <a:pt x="826" y="310"/>
                  </a:lnTo>
                  <a:lnTo>
                    <a:pt x="826" y="310"/>
                  </a:lnTo>
                  <a:lnTo>
                    <a:pt x="823" y="313"/>
                  </a:lnTo>
                  <a:lnTo>
                    <a:pt x="820" y="319"/>
                  </a:lnTo>
                  <a:lnTo>
                    <a:pt x="814" y="328"/>
                  </a:lnTo>
                  <a:lnTo>
                    <a:pt x="814" y="329"/>
                  </a:lnTo>
                  <a:lnTo>
                    <a:pt x="810" y="336"/>
                  </a:lnTo>
                  <a:lnTo>
                    <a:pt x="810" y="336"/>
                  </a:lnTo>
                  <a:lnTo>
                    <a:pt x="806" y="339"/>
                  </a:lnTo>
                  <a:lnTo>
                    <a:pt x="803" y="345"/>
                  </a:lnTo>
                  <a:lnTo>
                    <a:pt x="800" y="349"/>
                  </a:lnTo>
                  <a:lnTo>
                    <a:pt x="800" y="351"/>
                  </a:lnTo>
                  <a:lnTo>
                    <a:pt x="796" y="355"/>
                  </a:lnTo>
                  <a:lnTo>
                    <a:pt x="796" y="355"/>
                  </a:lnTo>
                  <a:lnTo>
                    <a:pt x="793" y="360"/>
                  </a:lnTo>
                  <a:lnTo>
                    <a:pt x="790" y="365"/>
                  </a:lnTo>
                  <a:lnTo>
                    <a:pt x="787" y="371"/>
                  </a:lnTo>
                  <a:lnTo>
                    <a:pt x="781" y="380"/>
                  </a:lnTo>
                  <a:lnTo>
                    <a:pt x="781" y="381"/>
                  </a:lnTo>
                  <a:lnTo>
                    <a:pt x="776" y="387"/>
                  </a:lnTo>
                  <a:lnTo>
                    <a:pt x="776" y="387"/>
                  </a:lnTo>
                  <a:lnTo>
                    <a:pt x="770" y="395"/>
                  </a:lnTo>
                  <a:lnTo>
                    <a:pt x="767" y="401"/>
                  </a:lnTo>
                  <a:lnTo>
                    <a:pt x="767" y="403"/>
                  </a:lnTo>
                  <a:lnTo>
                    <a:pt x="762" y="407"/>
                  </a:lnTo>
                  <a:lnTo>
                    <a:pt x="762" y="407"/>
                  </a:lnTo>
                  <a:lnTo>
                    <a:pt x="759" y="410"/>
                  </a:lnTo>
                  <a:lnTo>
                    <a:pt x="756" y="416"/>
                  </a:lnTo>
                  <a:lnTo>
                    <a:pt x="750" y="425"/>
                  </a:lnTo>
                  <a:lnTo>
                    <a:pt x="750" y="427"/>
                  </a:lnTo>
                  <a:lnTo>
                    <a:pt x="746" y="432"/>
                  </a:lnTo>
                  <a:lnTo>
                    <a:pt x="746" y="432"/>
                  </a:lnTo>
                  <a:lnTo>
                    <a:pt x="742" y="436"/>
                  </a:lnTo>
                  <a:lnTo>
                    <a:pt x="733" y="450"/>
                  </a:lnTo>
                  <a:lnTo>
                    <a:pt x="733" y="451"/>
                  </a:lnTo>
                  <a:lnTo>
                    <a:pt x="729" y="457"/>
                  </a:lnTo>
                  <a:lnTo>
                    <a:pt x="729" y="457"/>
                  </a:lnTo>
                  <a:lnTo>
                    <a:pt x="720" y="470"/>
                  </a:lnTo>
                  <a:lnTo>
                    <a:pt x="720" y="471"/>
                  </a:lnTo>
                  <a:lnTo>
                    <a:pt x="715" y="476"/>
                  </a:lnTo>
                  <a:lnTo>
                    <a:pt x="715" y="476"/>
                  </a:lnTo>
                  <a:lnTo>
                    <a:pt x="712" y="480"/>
                  </a:lnTo>
                  <a:lnTo>
                    <a:pt x="703" y="494"/>
                  </a:lnTo>
                  <a:lnTo>
                    <a:pt x="703" y="496"/>
                  </a:lnTo>
                  <a:lnTo>
                    <a:pt x="698" y="500"/>
                  </a:lnTo>
                  <a:lnTo>
                    <a:pt x="698" y="500"/>
                  </a:lnTo>
                  <a:lnTo>
                    <a:pt x="695" y="503"/>
                  </a:lnTo>
                  <a:lnTo>
                    <a:pt x="692" y="509"/>
                  </a:lnTo>
                  <a:lnTo>
                    <a:pt x="686" y="518"/>
                  </a:lnTo>
                  <a:lnTo>
                    <a:pt x="686" y="520"/>
                  </a:lnTo>
                  <a:lnTo>
                    <a:pt x="681" y="524"/>
                  </a:lnTo>
                  <a:lnTo>
                    <a:pt x="681" y="524"/>
                  </a:lnTo>
                  <a:lnTo>
                    <a:pt x="669" y="541"/>
                  </a:lnTo>
                  <a:lnTo>
                    <a:pt x="669" y="543"/>
                  </a:lnTo>
                  <a:lnTo>
                    <a:pt x="665" y="547"/>
                  </a:lnTo>
                  <a:lnTo>
                    <a:pt x="665" y="547"/>
                  </a:lnTo>
                  <a:lnTo>
                    <a:pt x="656" y="560"/>
                  </a:lnTo>
                  <a:lnTo>
                    <a:pt x="656" y="561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39" y="582"/>
                  </a:lnTo>
                  <a:lnTo>
                    <a:pt x="639" y="584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22" y="605"/>
                  </a:lnTo>
                  <a:lnTo>
                    <a:pt x="622" y="607"/>
                  </a:lnTo>
                  <a:lnTo>
                    <a:pt x="617" y="611"/>
                  </a:lnTo>
                  <a:lnTo>
                    <a:pt x="617" y="611"/>
                  </a:lnTo>
                  <a:lnTo>
                    <a:pt x="608" y="624"/>
                  </a:lnTo>
                  <a:lnTo>
                    <a:pt x="608" y="625"/>
                  </a:lnTo>
                  <a:lnTo>
                    <a:pt x="601" y="633"/>
                  </a:lnTo>
                  <a:lnTo>
                    <a:pt x="601" y="633"/>
                  </a:lnTo>
                  <a:lnTo>
                    <a:pt x="589" y="649"/>
                  </a:lnTo>
                  <a:lnTo>
                    <a:pt x="589" y="651"/>
                  </a:lnTo>
                  <a:lnTo>
                    <a:pt x="584" y="656"/>
                  </a:lnTo>
                  <a:lnTo>
                    <a:pt x="584" y="656"/>
                  </a:lnTo>
                  <a:lnTo>
                    <a:pt x="581" y="659"/>
                  </a:lnTo>
                  <a:lnTo>
                    <a:pt x="581" y="660"/>
                  </a:lnTo>
                  <a:lnTo>
                    <a:pt x="578" y="663"/>
                  </a:lnTo>
                  <a:lnTo>
                    <a:pt x="578" y="663"/>
                  </a:lnTo>
                  <a:lnTo>
                    <a:pt x="572" y="671"/>
                  </a:lnTo>
                  <a:lnTo>
                    <a:pt x="572" y="672"/>
                  </a:lnTo>
                  <a:lnTo>
                    <a:pt x="567" y="677"/>
                  </a:lnTo>
                  <a:lnTo>
                    <a:pt x="567" y="677"/>
                  </a:lnTo>
                  <a:lnTo>
                    <a:pt x="564" y="680"/>
                  </a:lnTo>
                  <a:lnTo>
                    <a:pt x="564" y="681"/>
                  </a:lnTo>
                  <a:lnTo>
                    <a:pt x="561" y="684"/>
                  </a:lnTo>
                  <a:lnTo>
                    <a:pt x="561" y="684"/>
                  </a:lnTo>
                  <a:lnTo>
                    <a:pt x="558" y="688"/>
                  </a:lnTo>
                  <a:lnTo>
                    <a:pt x="558" y="689"/>
                  </a:lnTo>
                  <a:lnTo>
                    <a:pt x="553" y="694"/>
                  </a:lnTo>
                  <a:lnTo>
                    <a:pt x="553" y="694"/>
                  </a:lnTo>
                  <a:lnTo>
                    <a:pt x="550" y="697"/>
                  </a:lnTo>
                  <a:lnTo>
                    <a:pt x="550" y="698"/>
                  </a:lnTo>
                  <a:lnTo>
                    <a:pt x="547" y="701"/>
                  </a:lnTo>
                  <a:lnTo>
                    <a:pt x="547" y="701"/>
                  </a:lnTo>
                  <a:lnTo>
                    <a:pt x="541" y="709"/>
                  </a:lnTo>
                  <a:lnTo>
                    <a:pt x="540" y="710"/>
                  </a:lnTo>
                  <a:lnTo>
                    <a:pt x="537" y="713"/>
                  </a:lnTo>
                  <a:lnTo>
                    <a:pt x="528" y="726"/>
                  </a:lnTo>
                  <a:lnTo>
                    <a:pt x="528" y="727"/>
                  </a:lnTo>
                  <a:lnTo>
                    <a:pt x="520" y="735"/>
                  </a:lnTo>
                  <a:lnTo>
                    <a:pt x="520" y="735"/>
                  </a:lnTo>
                  <a:lnTo>
                    <a:pt x="517" y="738"/>
                  </a:lnTo>
                  <a:lnTo>
                    <a:pt x="517" y="739"/>
                  </a:lnTo>
                  <a:lnTo>
                    <a:pt x="514" y="742"/>
                  </a:lnTo>
                  <a:lnTo>
                    <a:pt x="514" y="742"/>
                  </a:lnTo>
                  <a:lnTo>
                    <a:pt x="511" y="745"/>
                  </a:lnTo>
                  <a:lnTo>
                    <a:pt x="511" y="747"/>
                  </a:lnTo>
                  <a:lnTo>
                    <a:pt x="503" y="755"/>
                  </a:lnTo>
                  <a:lnTo>
                    <a:pt x="503" y="755"/>
                  </a:lnTo>
                  <a:lnTo>
                    <a:pt x="500" y="758"/>
                  </a:lnTo>
                  <a:lnTo>
                    <a:pt x="500" y="759"/>
                  </a:lnTo>
                  <a:lnTo>
                    <a:pt x="497" y="762"/>
                  </a:lnTo>
                  <a:lnTo>
                    <a:pt x="497" y="762"/>
                  </a:lnTo>
                  <a:lnTo>
                    <a:pt x="494" y="765"/>
                  </a:lnTo>
                  <a:lnTo>
                    <a:pt x="494" y="767"/>
                  </a:lnTo>
                  <a:lnTo>
                    <a:pt x="486" y="774"/>
                  </a:lnTo>
                  <a:lnTo>
                    <a:pt x="486" y="774"/>
                  </a:lnTo>
                  <a:lnTo>
                    <a:pt x="483" y="777"/>
                  </a:lnTo>
                  <a:lnTo>
                    <a:pt x="483" y="779"/>
                  </a:lnTo>
                  <a:lnTo>
                    <a:pt x="480" y="782"/>
                  </a:lnTo>
                  <a:lnTo>
                    <a:pt x="480" y="782"/>
                  </a:lnTo>
                  <a:lnTo>
                    <a:pt x="477" y="785"/>
                  </a:lnTo>
                  <a:lnTo>
                    <a:pt x="476" y="787"/>
                  </a:lnTo>
                  <a:lnTo>
                    <a:pt x="473" y="790"/>
                  </a:lnTo>
                  <a:lnTo>
                    <a:pt x="467" y="797"/>
                  </a:lnTo>
                  <a:lnTo>
                    <a:pt x="467" y="799"/>
                  </a:lnTo>
                  <a:lnTo>
                    <a:pt x="453" y="812"/>
                  </a:lnTo>
                  <a:lnTo>
                    <a:pt x="453" y="812"/>
                  </a:lnTo>
                  <a:lnTo>
                    <a:pt x="450" y="815"/>
                  </a:lnTo>
                  <a:lnTo>
                    <a:pt x="450" y="817"/>
                  </a:lnTo>
                  <a:lnTo>
                    <a:pt x="439" y="828"/>
                  </a:lnTo>
                  <a:lnTo>
                    <a:pt x="439" y="828"/>
                  </a:lnTo>
                  <a:lnTo>
                    <a:pt x="436" y="831"/>
                  </a:lnTo>
                  <a:lnTo>
                    <a:pt x="436" y="832"/>
                  </a:lnTo>
                  <a:lnTo>
                    <a:pt x="433" y="835"/>
                  </a:lnTo>
                  <a:lnTo>
                    <a:pt x="433" y="835"/>
                  </a:lnTo>
                  <a:lnTo>
                    <a:pt x="430" y="838"/>
                  </a:lnTo>
                  <a:lnTo>
                    <a:pt x="430" y="840"/>
                  </a:lnTo>
                  <a:lnTo>
                    <a:pt x="416" y="854"/>
                  </a:lnTo>
                  <a:lnTo>
                    <a:pt x="416" y="854"/>
                  </a:lnTo>
                  <a:lnTo>
                    <a:pt x="413" y="857"/>
                  </a:lnTo>
                  <a:lnTo>
                    <a:pt x="412" y="858"/>
                  </a:lnTo>
                  <a:lnTo>
                    <a:pt x="409" y="861"/>
                  </a:lnTo>
                  <a:lnTo>
                    <a:pt x="409" y="861"/>
                  </a:lnTo>
                  <a:lnTo>
                    <a:pt x="406" y="864"/>
                  </a:lnTo>
                  <a:lnTo>
                    <a:pt x="406" y="864"/>
                  </a:lnTo>
                  <a:lnTo>
                    <a:pt x="403" y="867"/>
                  </a:lnTo>
                  <a:lnTo>
                    <a:pt x="403" y="869"/>
                  </a:lnTo>
                  <a:lnTo>
                    <a:pt x="389" y="883"/>
                  </a:lnTo>
                  <a:lnTo>
                    <a:pt x="389" y="883"/>
                  </a:lnTo>
                  <a:lnTo>
                    <a:pt x="386" y="886"/>
                  </a:lnTo>
                  <a:lnTo>
                    <a:pt x="386" y="887"/>
                  </a:lnTo>
                  <a:lnTo>
                    <a:pt x="380" y="893"/>
                  </a:lnTo>
                  <a:lnTo>
                    <a:pt x="378" y="893"/>
                  </a:lnTo>
                  <a:lnTo>
                    <a:pt x="375" y="896"/>
                  </a:lnTo>
                  <a:lnTo>
                    <a:pt x="372" y="899"/>
                  </a:lnTo>
                  <a:lnTo>
                    <a:pt x="372" y="901"/>
                  </a:lnTo>
                  <a:lnTo>
                    <a:pt x="366" y="907"/>
                  </a:lnTo>
                  <a:lnTo>
                    <a:pt x="364" y="907"/>
                  </a:lnTo>
                  <a:lnTo>
                    <a:pt x="361" y="910"/>
                  </a:lnTo>
                  <a:lnTo>
                    <a:pt x="358" y="913"/>
                  </a:lnTo>
                  <a:lnTo>
                    <a:pt x="358" y="915"/>
                  </a:lnTo>
                  <a:lnTo>
                    <a:pt x="352" y="921"/>
                  </a:lnTo>
                  <a:lnTo>
                    <a:pt x="352" y="921"/>
                  </a:lnTo>
                  <a:lnTo>
                    <a:pt x="349" y="924"/>
                  </a:lnTo>
                  <a:lnTo>
                    <a:pt x="348" y="925"/>
                  </a:lnTo>
                  <a:lnTo>
                    <a:pt x="345" y="928"/>
                  </a:lnTo>
                  <a:lnTo>
                    <a:pt x="345" y="928"/>
                  </a:lnTo>
                  <a:lnTo>
                    <a:pt x="316" y="957"/>
                  </a:lnTo>
                  <a:lnTo>
                    <a:pt x="314" y="957"/>
                  </a:lnTo>
                  <a:lnTo>
                    <a:pt x="311" y="960"/>
                  </a:lnTo>
                  <a:lnTo>
                    <a:pt x="311" y="960"/>
                  </a:lnTo>
                  <a:lnTo>
                    <a:pt x="305" y="966"/>
                  </a:lnTo>
                  <a:lnTo>
                    <a:pt x="305" y="966"/>
                  </a:lnTo>
                  <a:lnTo>
                    <a:pt x="302" y="969"/>
                  </a:lnTo>
                  <a:lnTo>
                    <a:pt x="300" y="971"/>
                  </a:lnTo>
                  <a:lnTo>
                    <a:pt x="297" y="974"/>
                  </a:lnTo>
                  <a:lnTo>
                    <a:pt x="297" y="974"/>
                  </a:lnTo>
                  <a:lnTo>
                    <a:pt x="285" y="986"/>
                  </a:lnTo>
                  <a:lnTo>
                    <a:pt x="284" y="986"/>
                  </a:lnTo>
                  <a:lnTo>
                    <a:pt x="281" y="989"/>
                  </a:lnTo>
                  <a:lnTo>
                    <a:pt x="281" y="989"/>
                  </a:lnTo>
                  <a:lnTo>
                    <a:pt x="268" y="1001"/>
                  </a:lnTo>
                  <a:lnTo>
                    <a:pt x="267" y="1001"/>
                  </a:lnTo>
                  <a:lnTo>
                    <a:pt x="264" y="1004"/>
                  </a:lnTo>
                  <a:lnTo>
                    <a:pt x="264" y="1004"/>
                  </a:lnTo>
                  <a:lnTo>
                    <a:pt x="255" y="1014"/>
                  </a:lnTo>
                  <a:lnTo>
                    <a:pt x="253" y="1014"/>
                  </a:lnTo>
                  <a:lnTo>
                    <a:pt x="250" y="1017"/>
                  </a:lnTo>
                  <a:lnTo>
                    <a:pt x="250" y="1017"/>
                  </a:lnTo>
                  <a:lnTo>
                    <a:pt x="235" y="1032"/>
                  </a:lnTo>
                  <a:lnTo>
                    <a:pt x="233" y="1032"/>
                  </a:lnTo>
                  <a:lnTo>
                    <a:pt x="229" y="1035"/>
                  </a:lnTo>
                  <a:lnTo>
                    <a:pt x="227" y="1036"/>
                  </a:lnTo>
                  <a:lnTo>
                    <a:pt x="227" y="1036"/>
                  </a:lnTo>
                  <a:lnTo>
                    <a:pt x="218" y="1046"/>
                  </a:lnTo>
                  <a:lnTo>
                    <a:pt x="217" y="1046"/>
                  </a:lnTo>
                  <a:lnTo>
                    <a:pt x="214" y="1049"/>
                  </a:lnTo>
                  <a:lnTo>
                    <a:pt x="214" y="1049"/>
                  </a:lnTo>
                  <a:lnTo>
                    <a:pt x="204" y="1058"/>
                  </a:lnTo>
                  <a:lnTo>
                    <a:pt x="203" y="1058"/>
                  </a:lnTo>
                  <a:lnTo>
                    <a:pt x="200" y="1059"/>
                  </a:lnTo>
                  <a:lnTo>
                    <a:pt x="200" y="1059"/>
                  </a:lnTo>
                  <a:lnTo>
                    <a:pt x="188" y="1071"/>
                  </a:lnTo>
                  <a:lnTo>
                    <a:pt x="186" y="1071"/>
                  </a:lnTo>
                  <a:lnTo>
                    <a:pt x="183" y="1073"/>
                  </a:lnTo>
                  <a:lnTo>
                    <a:pt x="183" y="1073"/>
                  </a:lnTo>
                  <a:lnTo>
                    <a:pt x="174" y="1082"/>
                  </a:lnTo>
                  <a:lnTo>
                    <a:pt x="172" y="1082"/>
                  </a:lnTo>
                  <a:lnTo>
                    <a:pt x="169" y="1084"/>
                  </a:lnTo>
                  <a:lnTo>
                    <a:pt x="166" y="1087"/>
                  </a:lnTo>
                  <a:lnTo>
                    <a:pt x="166" y="1087"/>
                  </a:lnTo>
                  <a:lnTo>
                    <a:pt x="160" y="1093"/>
                  </a:lnTo>
                  <a:lnTo>
                    <a:pt x="159" y="1093"/>
                  </a:lnTo>
                  <a:lnTo>
                    <a:pt x="156" y="1094"/>
                  </a:lnTo>
                  <a:lnTo>
                    <a:pt x="153" y="1097"/>
                  </a:lnTo>
                  <a:lnTo>
                    <a:pt x="153" y="1097"/>
                  </a:lnTo>
                  <a:lnTo>
                    <a:pt x="150" y="1100"/>
                  </a:lnTo>
                  <a:lnTo>
                    <a:pt x="148" y="1100"/>
                  </a:lnTo>
                  <a:lnTo>
                    <a:pt x="147" y="1102"/>
                  </a:lnTo>
                  <a:lnTo>
                    <a:pt x="147" y="1102"/>
                  </a:lnTo>
                  <a:lnTo>
                    <a:pt x="140" y="1108"/>
                  </a:lnTo>
                  <a:lnTo>
                    <a:pt x="139" y="1108"/>
                  </a:lnTo>
                  <a:lnTo>
                    <a:pt x="134" y="1111"/>
                  </a:lnTo>
                  <a:lnTo>
                    <a:pt x="133" y="1113"/>
                  </a:lnTo>
                  <a:lnTo>
                    <a:pt x="133" y="1113"/>
                  </a:lnTo>
                  <a:lnTo>
                    <a:pt x="127" y="1119"/>
                  </a:lnTo>
                  <a:lnTo>
                    <a:pt x="125" y="1119"/>
                  </a:lnTo>
                  <a:lnTo>
                    <a:pt x="122" y="1120"/>
                  </a:lnTo>
                  <a:lnTo>
                    <a:pt x="118" y="1123"/>
                  </a:lnTo>
                  <a:lnTo>
                    <a:pt x="116" y="1125"/>
                  </a:lnTo>
                  <a:lnTo>
                    <a:pt x="116" y="1125"/>
                  </a:lnTo>
                  <a:lnTo>
                    <a:pt x="110" y="1131"/>
                  </a:lnTo>
                  <a:lnTo>
                    <a:pt x="108" y="1131"/>
                  </a:lnTo>
                  <a:lnTo>
                    <a:pt x="105" y="1132"/>
                  </a:lnTo>
                  <a:lnTo>
                    <a:pt x="105" y="1132"/>
                  </a:lnTo>
                  <a:lnTo>
                    <a:pt x="102" y="1135"/>
                  </a:lnTo>
                  <a:lnTo>
                    <a:pt x="101" y="1135"/>
                  </a:lnTo>
                  <a:lnTo>
                    <a:pt x="99" y="1137"/>
                  </a:lnTo>
                  <a:lnTo>
                    <a:pt x="99" y="1137"/>
                  </a:lnTo>
                  <a:lnTo>
                    <a:pt x="96" y="1140"/>
                  </a:lnTo>
                  <a:lnTo>
                    <a:pt x="95" y="1140"/>
                  </a:lnTo>
                  <a:lnTo>
                    <a:pt x="92" y="1142"/>
                  </a:lnTo>
                  <a:lnTo>
                    <a:pt x="89" y="1145"/>
                  </a:lnTo>
                  <a:lnTo>
                    <a:pt x="89" y="1145"/>
                  </a:lnTo>
                  <a:lnTo>
                    <a:pt x="86" y="1148"/>
                  </a:lnTo>
                  <a:lnTo>
                    <a:pt x="84" y="1148"/>
                  </a:lnTo>
                  <a:lnTo>
                    <a:pt x="83" y="1149"/>
                  </a:lnTo>
                  <a:lnTo>
                    <a:pt x="83" y="1149"/>
                  </a:lnTo>
                  <a:lnTo>
                    <a:pt x="79" y="1152"/>
                  </a:lnTo>
                  <a:lnTo>
                    <a:pt x="78" y="1152"/>
                  </a:lnTo>
                  <a:lnTo>
                    <a:pt x="76" y="1154"/>
                  </a:lnTo>
                  <a:lnTo>
                    <a:pt x="76" y="1154"/>
                  </a:lnTo>
                  <a:lnTo>
                    <a:pt x="73" y="1157"/>
                  </a:lnTo>
                  <a:lnTo>
                    <a:pt x="72" y="1157"/>
                  </a:lnTo>
                  <a:lnTo>
                    <a:pt x="69" y="1158"/>
                  </a:lnTo>
                  <a:lnTo>
                    <a:pt x="69" y="1158"/>
                  </a:lnTo>
                  <a:lnTo>
                    <a:pt x="66" y="1161"/>
                  </a:lnTo>
                  <a:lnTo>
                    <a:pt x="64" y="1161"/>
                  </a:lnTo>
                  <a:lnTo>
                    <a:pt x="58" y="1164"/>
                  </a:lnTo>
                  <a:lnTo>
                    <a:pt x="54" y="1167"/>
                  </a:lnTo>
                  <a:lnTo>
                    <a:pt x="52" y="1169"/>
                  </a:lnTo>
                  <a:lnTo>
                    <a:pt x="52" y="1169"/>
                  </a:lnTo>
                  <a:lnTo>
                    <a:pt x="49" y="1172"/>
                  </a:lnTo>
                  <a:lnTo>
                    <a:pt x="47" y="1172"/>
                  </a:lnTo>
                  <a:lnTo>
                    <a:pt x="46" y="1174"/>
                  </a:lnTo>
                  <a:lnTo>
                    <a:pt x="46" y="1174"/>
                  </a:lnTo>
                  <a:lnTo>
                    <a:pt x="43" y="1177"/>
                  </a:lnTo>
                  <a:lnTo>
                    <a:pt x="41" y="1177"/>
                  </a:lnTo>
                  <a:lnTo>
                    <a:pt x="37" y="1178"/>
                  </a:lnTo>
                  <a:lnTo>
                    <a:pt x="35" y="1180"/>
                  </a:lnTo>
                  <a:lnTo>
                    <a:pt x="35" y="1180"/>
                  </a:lnTo>
                  <a:lnTo>
                    <a:pt x="32" y="1183"/>
                  </a:lnTo>
                  <a:lnTo>
                    <a:pt x="31" y="1183"/>
                  </a:lnTo>
                  <a:lnTo>
                    <a:pt x="29" y="1184"/>
                  </a:lnTo>
                  <a:lnTo>
                    <a:pt x="29" y="1184"/>
                  </a:lnTo>
                  <a:lnTo>
                    <a:pt x="26" y="1187"/>
                  </a:lnTo>
                  <a:lnTo>
                    <a:pt x="25" y="1187"/>
                  </a:lnTo>
                  <a:lnTo>
                    <a:pt x="20" y="1189"/>
                  </a:lnTo>
                  <a:lnTo>
                    <a:pt x="19" y="1190"/>
                  </a:lnTo>
                  <a:lnTo>
                    <a:pt x="19" y="1190"/>
                  </a:lnTo>
                  <a:lnTo>
                    <a:pt x="15" y="1193"/>
                  </a:lnTo>
                  <a:lnTo>
                    <a:pt x="14" y="1193"/>
                  </a:lnTo>
                  <a:lnTo>
                    <a:pt x="11" y="1195"/>
                  </a:lnTo>
                  <a:lnTo>
                    <a:pt x="8" y="1196"/>
                  </a:lnTo>
                  <a:lnTo>
                    <a:pt x="8" y="1196"/>
                  </a:lnTo>
                  <a:lnTo>
                    <a:pt x="5" y="1199"/>
                  </a:lnTo>
                  <a:lnTo>
                    <a:pt x="0" y="1195"/>
                  </a:lnTo>
                  <a:lnTo>
                    <a:pt x="5" y="1190"/>
                  </a:lnTo>
                  <a:lnTo>
                    <a:pt x="8" y="1189"/>
                  </a:lnTo>
                  <a:lnTo>
                    <a:pt x="8" y="1189"/>
                  </a:lnTo>
                  <a:lnTo>
                    <a:pt x="11" y="1187"/>
                  </a:lnTo>
                  <a:lnTo>
                    <a:pt x="11" y="1189"/>
                  </a:lnTo>
                  <a:lnTo>
                    <a:pt x="14" y="1186"/>
                  </a:lnTo>
                  <a:lnTo>
                    <a:pt x="14" y="1184"/>
                  </a:lnTo>
                  <a:lnTo>
                    <a:pt x="17" y="1183"/>
                  </a:lnTo>
                  <a:lnTo>
                    <a:pt x="19" y="1183"/>
                  </a:lnTo>
                  <a:lnTo>
                    <a:pt x="23" y="1181"/>
                  </a:lnTo>
                  <a:lnTo>
                    <a:pt x="25" y="1180"/>
                  </a:lnTo>
                  <a:lnTo>
                    <a:pt x="25" y="1178"/>
                  </a:lnTo>
                  <a:lnTo>
                    <a:pt x="28" y="1177"/>
                  </a:lnTo>
                  <a:lnTo>
                    <a:pt x="28" y="1178"/>
                  </a:lnTo>
                  <a:lnTo>
                    <a:pt x="31" y="1175"/>
                  </a:lnTo>
                  <a:lnTo>
                    <a:pt x="31" y="1174"/>
                  </a:lnTo>
                  <a:lnTo>
                    <a:pt x="34" y="1172"/>
                  </a:lnTo>
                  <a:lnTo>
                    <a:pt x="35" y="1172"/>
                  </a:lnTo>
                  <a:lnTo>
                    <a:pt x="40" y="1170"/>
                  </a:lnTo>
                  <a:lnTo>
                    <a:pt x="41" y="1169"/>
                  </a:lnTo>
                  <a:lnTo>
                    <a:pt x="41" y="1167"/>
                  </a:lnTo>
                  <a:lnTo>
                    <a:pt x="44" y="1166"/>
                  </a:lnTo>
                  <a:lnTo>
                    <a:pt x="44" y="1167"/>
                  </a:lnTo>
                  <a:lnTo>
                    <a:pt x="47" y="1164"/>
                  </a:lnTo>
                  <a:lnTo>
                    <a:pt x="47" y="1163"/>
                  </a:lnTo>
                  <a:lnTo>
                    <a:pt x="51" y="1161"/>
                  </a:lnTo>
                  <a:lnTo>
                    <a:pt x="51" y="1163"/>
                  </a:lnTo>
                  <a:lnTo>
                    <a:pt x="55" y="1160"/>
                  </a:lnTo>
                  <a:lnTo>
                    <a:pt x="55" y="1158"/>
                  </a:lnTo>
                  <a:lnTo>
                    <a:pt x="61" y="1155"/>
                  </a:lnTo>
                  <a:lnTo>
                    <a:pt x="61" y="1157"/>
                  </a:lnTo>
                  <a:lnTo>
                    <a:pt x="66" y="1152"/>
                  </a:lnTo>
                  <a:lnTo>
                    <a:pt x="70" y="1151"/>
                  </a:lnTo>
                  <a:lnTo>
                    <a:pt x="72" y="1149"/>
                  </a:lnTo>
                  <a:lnTo>
                    <a:pt x="72" y="1148"/>
                  </a:lnTo>
                  <a:lnTo>
                    <a:pt x="75" y="1146"/>
                  </a:lnTo>
                  <a:lnTo>
                    <a:pt x="75" y="1148"/>
                  </a:lnTo>
                  <a:lnTo>
                    <a:pt x="78" y="1145"/>
                  </a:lnTo>
                  <a:lnTo>
                    <a:pt x="78" y="1143"/>
                  </a:lnTo>
                  <a:lnTo>
                    <a:pt x="81" y="1142"/>
                  </a:lnTo>
                  <a:lnTo>
                    <a:pt x="81" y="1143"/>
                  </a:lnTo>
                  <a:lnTo>
                    <a:pt x="84" y="1140"/>
                  </a:lnTo>
                  <a:lnTo>
                    <a:pt x="89" y="1137"/>
                  </a:lnTo>
                  <a:lnTo>
                    <a:pt x="89" y="1135"/>
                  </a:lnTo>
                  <a:lnTo>
                    <a:pt x="92" y="1134"/>
                  </a:lnTo>
                  <a:lnTo>
                    <a:pt x="92" y="1135"/>
                  </a:lnTo>
                  <a:lnTo>
                    <a:pt x="95" y="1132"/>
                  </a:lnTo>
                  <a:lnTo>
                    <a:pt x="95" y="1131"/>
                  </a:lnTo>
                  <a:lnTo>
                    <a:pt x="98" y="1129"/>
                  </a:lnTo>
                  <a:lnTo>
                    <a:pt x="98" y="1131"/>
                  </a:lnTo>
                  <a:lnTo>
                    <a:pt x="102" y="1126"/>
                  </a:lnTo>
                  <a:lnTo>
                    <a:pt x="107" y="1125"/>
                  </a:lnTo>
                  <a:lnTo>
                    <a:pt x="111" y="1120"/>
                  </a:lnTo>
                  <a:lnTo>
                    <a:pt x="111" y="1119"/>
                  </a:lnTo>
                  <a:lnTo>
                    <a:pt x="115" y="1117"/>
                  </a:lnTo>
                  <a:lnTo>
                    <a:pt x="115" y="1119"/>
                  </a:lnTo>
                  <a:lnTo>
                    <a:pt x="119" y="1116"/>
                  </a:lnTo>
                  <a:lnTo>
                    <a:pt x="119" y="1114"/>
                  </a:lnTo>
                  <a:lnTo>
                    <a:pt x="122" y="1113"/>
                  </a:lnTo>
                  <a:lnTo>
                    <a:pt x="122" y="1114"/>
                  </a:lnTo>
                  <a:lnTo>
                    <a:pt x="128" y="1108"/>
                  </a:lnTo>
                  <a:lnTo>
                    <a:pt x="128" y="1106"/>
                  </a:lnTo>
                  <a:lnTo>
                    <a:pt x="131" y="1105"/>
                  </a:lnTo>
                  <a:lnTo>
                    <a:pt x="131" y="1106"/>
                  </a:lnTo>
                  <a:lnTo>
                    <a:pt x="136" y="1103"/>
                  </a:lnTo>
                  <a:lnTo>
                    <a:pt x="142" y="1097"/>
                  </a:lnTo>
                  <a:lnTo>
                    <a:pt x="142" y="1096"/>
                  </a:lnTo>
                  <a:lnTo>
                    <a:pt x="145" y="1094"/>
                  </a:lnTo>
                  <a:lnTo>
                    <a:pt x="145" y="1096"/>
                  </a:lnTo>
                  <a:lnTo>
                    <a:pt x="148" y="1093"/>
                  </a:lnTo>
                  <a:lnTo>
                    <a:pt x="153" y="1090"/>
                  </a:lnTo>
                  <a:lnTo>
                    <a:pt x="153" y="1088"/>
                  </a:lnTo>
                  <a:lnTo>
                    <a:pt x="156" y="1087"/>
                  </a:lnTo>
                  <a:lnTo>
                    <a:pt x="156" y="1088"/>
                  </a:lnTo>
                  <a:lnTo>
                    <a:pt x="162" y="1082"/>
                  </a:lnTo>
                  <a:lnTo>
                    <a:pt x="166" y="1079"/>
                  </a:lnTo>
                  <a:lnTo>
                    <a:pt x="166" y="1078"/>
                  </a:lnTo>
                  <a:lnTo>
                    <a:pt x="169" y="1076"/>
                  </a:lnTo>
                  <a:lnTo>
                    <a:pt x="169" y="1078"/>
                  </a:lnTo>
                  <a:lnTo>
                    <a:pt x="180" y="1067"/>
                  </a:lnTo>
                  <a:lnTo>
                    <a:pt x="185" y="1065"/>
                  </a:lnTo>
                  <a:lnTo>
                    <a:pt x="197" y="1053"/>
                  </a:lnTo>
                  <a:lnTo>
                    <a:pt x="201" y="1052"/>
                  </a:lnTo>
                  <a:lnTo>
                    <a:pt x="209" y="1044"/>
                  </a:lnTo>
                  <a:lnTo>
                    <a:pt x="214" y="1041"/>
                  </a:lnTo>
                  <a:lnTo>
                    <a:pt x="223" y="1032"/>
                  </a:lnTo>
                  <a:lnTo>
                    <a:pt x="223" y="1030"/>
                  </a:lnTo>
                  <a:lnTo>
                    <a:pt x="226" y="1029"/>
                  </a:lnTo>
                  <a:lnTo>
                    <a:pt x="226" y="1030"/>
                  </a:lnTo>
                  <a:lnTo>
                    <a:pt x="230" y="1027"/>
                  </a:lnTo>
                  <a:lnTo>
                    <a:pt x="246" y="1012"/>
                  </a:lnTo>
                  <a:lnTo>
                    <a:pt x="250" y="1009"/>
                  </a:lnTo>
                  <a:lnTo>
                    <a:pt x="259" y="1000"/>
                  </a:lnTo>
                  <a:lnTo>
                    <a:pt x="264" y="997"/>
                  </a:lnTo>
                  <a:lnTo>
                    <a:pt x="276" y="985"/>
                  </a:lnTo>
                  <a:lnTo>
                    <a:pt x="281" y="982"/>
                  </a:lnTo>
                  <a:lnTo>
                    <a:pt x="293" y="969"/>
                  </a:lnTo>
                  <a:lnTo>
                    <a:pt x="297" y="966"/>
                  </a:lnTo>
                  <a:lnTo>
                    <a:pt x="300" y="962"/>
                  </a:lnTo>
                  <a:lnTo>
                    <a:pt x="307" y="956"/>
                  </a:lnTo>
                  <a:lnTo>
                    <a:pt x="311" y="953"/>
                  </a:lnTo>
                  <a:lnTo>
                    <a:pt x="340" y="924"/>
                  </a:lnTo>
                  <a:lnTo>
                    <a:pt x="345" y="921"/>
                  </a:lnTo>
                  <a:lnTo>
                    <a:pt x="348" y="916"/>
                  </a:lnTo>
                  <a:lnTo>
                    <a:pt x="354" y="910"/>
                  </a:lnTo>
                  <a:lnTo>
                    <a:pt x="357" y="905"/>
                  </a:lnTo>
                  <a:lnTo>
                    <a:pt x="361" y="902"/>
                  </a:lnTo>
                  <a:lnTo>
                    <a:pt x="368" y="896"/>
                  </a:lnTo>
                  <a:lnTo>
                    <a:pt x="371" y="892"/>
                  </a:lnTo>
                  <a:lnTo>
                    <a:pt x="375" y="889"/>
                  </a:lnTo>
                  <a:lnTo>
                    <a:pt x="381" y="883"/>
                  </a:lnTo>
                  <a:lnTo>
                    <a:pt x="384" y="878"/>
                  </a:lnTo>
                  <a:lnTo>
                    <a:pt x="398" y="864"/>
                  </a:lnTo>
                  <a:lnTo>
                    <a:pt x="401" y="860"/>
                  </a:lnTo>
                  <a:lnTo>
                    <a:pt x="404" y="857"/>
                  </a:lnTo>
                  <a:lnTo>
                    <a:pt x="409" y="854"/>
                  </a:lnTo>
                  <a:lnTo>
                    <a:pt x="412" y="849"/>
                  </a:lnTo>
                  <a:lnTo>
                    <a:pt x="425" y="835"/>
                  </a:lnTo>
                  <a:lnTo>
                    <a:pt x="428" y="831"/>
                  </a:lnTo>
                  <a:lnTo>
                    <a:pt x="432" y="828"/>
                  </a:lnTo>
                  <a:lnTo>
                    <a:pt x="435" y="823"/>
                  </a:lnTo>
                  <a:lnTo>
                    <a:pt x="445" y="812"/>
                  </a:lnTo>
                  <a:lnTo>
                    <a:pt x="448" y="808"/>
                  </a:lnTo>
                  <a:lnTo>
                    <a:pt x="462" y="794"/>
                  </a:lnTo>
                  <a:lnTo>
                    <a:pt x="468" y="785"/>
                  </a:lnTo>
                  <a:lnTo>
                    <a:pt x="473" y="782"/>
                  </a:lnTo>
                  <a:lnTo>
                    <a:pt x="476" y="777"/>
                  </a:lnTo>
                  <a:lnTo>
                    <a:pt x="479" y="774"/>
                  </a:lnTo>
                  <a:lnTo>
                    <a:pt x="482" y="770"/>
                  </a:lnTo>
                  <a:lnTo>
                    <a:pt x="489" y="762"/>
                  </a:lnTo>
                  <a:lnTo>
                    <a:pt x="493" y="758"/>
                  </a:lnTo>
                  <a:lnTo>
                    <a:pt x="496" y="755"/>
                  </a:lnTo>
                  <a:lnTo>
                    <a:pt x="499" y="750"/>
                  </a:lnTo>
                  <a:lnTo>
                    <a:pt x="506" y="742"/>
                  </a:lnTo>
                  <a:lnTo>
                    <a:pt x="509" y="738"/>
                  </a:lnTo>
                  <a:lnTo>
                    <a:pt x="512" y="735"/>
                  </a:lnTo>
                  <a:lnTo>
                    <a:pt x="515" y="730"/>
                  </a:lnTo>
                  <a:lnTo>
                    <a:pt x="523" y="723"/>
                  </a:lnTo>
                  <a:lnTo>
                    <a:pt x="532" y="709"/>
                  </a:lnTo>
                  <a:lnTo>
                    <a:pt x="537" y="706"/>
                  </a:lnTo>
                  <a:lnTo>
                    <a:pt x="543" y="697"/>
                  </a:lnTo>
                  <a:lnTo>
                    <a:pt x="546" y="694"/>
                  </a:lnTo>
                  <a:lnTo>
                    <a:pt x="549" y="689"/>
                  </a:lnTo>
                  <a:lnTo>
                    <a:pt x="553" y="684"/>
                  </a:lnTo>
                  <a:lnTo>
                    <a:pt x="557" y="680"/>
                  </a:lnTo>
                  <a:lnTo>
                    <a:pt x="560" y="677"/>
                  </a:lnTo>
                  <a:lnTo>
                    <a:pt x="563" y="672"/>
                  </a:lnTo>
                  <a:lnTo>
                    <a:pt x="567" y="668"/>
                  </a:lnTo>
                  <a:lnTo>
                    <a:pt x="573" y="659"/>
                  </a:lnTo>
                  <a:lnTo>
                    <a:pt x="576" y="656"/>
                  </a:lnTo>
                  <a:lnTo>
                    <a:pt x="579" y="651"/>
                  </a:lnTo>
                  <a:lnTo>
                    <a:pt x="584" y="646"/>
                  </a:lnTo>
                  <a:lnTo>
                    <a:pt x="596" y="628"/>
                  </a:lnTo>
                  <a:lnTo>
                    <a:pt x="604" y="620"/>
                  </a:lnTo>
                  <a:lnTo>
                    <a:pt x="613" y="607"/>
                  </a:lnTo>
                  <a:lnTo>
                    <a:pt x="617" y="602"/>
                  </a:lnTo>
                  <a:lnTo>
                    <a:pt x="630" y="584"/>
                  </a:lnTo>
                  <a:lnTo>
                    <a:pt x="634" y="579"/>
                  </a:lnTo>
                  <a:lnTo>
                    <a:pt x="646" y="561"/>
                  </a:lnTo>
                  <a:lnTo>
                    <a:pt x="651" y="556"/>
                  </a:lnTo>
                  <a:lnTo>
                    <a:pt x="660" y="543"/>
                  </a:lnTo>
                  <a:lnTo>
                    <a:pt x="665" y="538"/>
                  </a:lnTo>
                  <a:lnTo>
                    <a:pt x="677" y="520"/>
                  </a:lnTo>
                  <a:lnTo>
                    <a:pt x="681" y="515"/>
                  </a:lnTo>
                  <a:lnTo>
                    <a:pt x="688" y="506"/>
                  </a:lnTo>
                  <a:lnTo>
                    <a:pt x="691" y="500"/>
                  </a:lnTo>
                  <a:lnTo>
                    <a:pt x="694" y="496"/>
                  </a:lnTo>
                  <a:lnTo>
                    <a:pt x="698" y="491"/>
                  </a:lnTo>
                  <a:lnTo>
                    <a:pt x="707" y="477"/>
                  </a:lnTo>
                  <a:lnTo>
                    <a:pt x="710" y="471"/>
                  </a:lnTo>
                  <a:lnTo>
                    <a:pt x="715" y="467"/>
                  </a:lnTo>
                  <a:lnTo>
                    <a:pt x="724" y="453"/>
                  </a:lnTo>
                  <a:lnTo>
                    <a:pt x="729" y="447"/>
                  </a:lnTo>
                  <a:lnTo>
                    <a:pt x="738" y="433"/>
                  </a:lnTo>
                  <a:lnTo>
                    <a:pt x="741" y="427"/>
                  </a:lnTo>
                  <a:lnTo>
                    <a:pt x="746" y="422"/>
                  </a:lnTo>
                  <a:lnTo>
                    <a:pt x="752" y="413"/>
                  </a:lnTo>
                  <a:lnTo>
                    <a:pt x="755" y="407"/>
                  </a:lnTo>
                  <a:lnTo>
                    <a:pt x="758" y="403"/>
                  </a:lnTo>
                  <a:lnTo>
                    <a:pt x="762" y="398"/>
                  </a:lnTo>
                  <a:lnTo>
                    <a:pt x="765" y="392"/>
                  </a:lnTo>
                  <a:lnTo>
                    <a:pt x="771" y="383"/>
                  </a:lnTo>
                  <a:lnTo>
                    <a:pt x="776" y="377"/>
                  </a:lnTo>
                  <a:lnTo>
                    <a:pt x="782" y="368"/>
                  </a:lnTo>
                  <a:lnTo>
                    <a:pt x="785" y="361"/>
                  </a:lnTo>
                  <a:lnTo>
                    <a:pt x="788" y="357"/>
                  </a:lnTo>
                  <a:lnTo>
                    <a:pt x="791" y="351"/>
                  </a:lnTo>
                  <a:lnTo>
                    <a:pt x="796" y="346"/>
                  </a:lnTo>
                  <a:lnTo>
                    <a:pt x="799" y="342"/>
                  </a:lnTo>
                  <a:lnTo>
                    <a:pt x="802" y="336"/>
                  </a:lnTo>
                  <a:lnTo>
                    <a:pt x="805" y="331"/>
                  </a:lnTo>
                  <a:lnTo>
                    <a:pt x="810" y="325"/>
                  </a:lnTo>
                  <a:lnTo>
                    <a:pt x="816" y="316"/>
                  </a:lnTo>
                  <a:lnTo>
                    <a:pt x="819" y="310"/>
                  </a:lnTo>
                  <a:lnTo>
                    <a:pt x="822" y="305"/>
                  </a:lnTo>
                  <a:lnTo>
                    <a:pt x="826" y="299"/>
                  </a:lnTo>
                  <a:lnTo>
                    <a:pt x="829" y="294"/>
                  </a:lnTo>
                  <a:lnTo>
                    <a:pt x="832" y="288"/>
                  </a:lnTo>
                  <a:lnTo>
                    <a:pt x="835" y="284"/>
                  </a:lnTo>
                  <a:lnTo>
                    <a:pt x="838" y="278"/>
                  </a:lnTo>
                  <a:lnTo>
                    <a:pt x="843" y="273"/>
                  </a:lnTo>
                  <a:lnTo>
                    <a:pt x="846" y="267"/>
                  </a:lnTo>
                  <a:lnTo>
                    <a:pt x="849" y="262"/>
                  </a:lnTo>
                  <a:lnTo>
                    <a:pt x="855" y="250"/>
                  </a:lnTo>
                  <a:lnTo>
                    <a:pt x="860" y="246"/>
                  </a:lnTo>
                  <a:lnTo>
                    <a:pt x="863" y="240"/>
                  </a:lnTo>
                  <a:lnTo>
                    <a:pt x="866" y="235"/>
                  </a:lnTo>
                  <a:lnTo>
                    <a:pt x="869" y="229"/>
                  </a:lnTo>
                  <a:lnTo>
                    <a:pt x="874" y="224"/>
                  </a:lnTo>
                  <a:lnTo>
                    <a:pt x="880" y="212"/>
                  </a:lnTo>
                  <a:lnTo>
                    <a:pt x="883" y="208"/>
                  </a:lnTo>
                  <a:lnTo>
                    <a:pt x="886" y="202"/>
                  </a:lnTo>
                  <a:lnTo>
                    <a:pt x="890" y="197"/>
                  </a:lnTo>
                  <a:lnTo>
                    <a:pt x="896" y="185"/>
                  </a:lnTo>
                  <a:lnTo>
                    <a:pt x="899" y="180"/>
                  </a:lnTo>
                  <a:lnTo>
                    <a:pt x="902" y="174"/>
                  </a:lnTo>
                  <a:lnTo>
                    <a:pt x="907" y="168"/>
                  </a:lnTo>
                  <a:lnTo>
                    <a:pt x="910" y="162"/>
                  </a:lnTo>
                  <a:lnTo>
                    <a:pt x="913" y="157"/>
                  </a:lnTo>
                  <a:lnTo>
                    <a:pt x="916" y="151"/>
                  </a:lnTo>
                  <a:lnTo>
                    <a:pt x="921" y="145"/>
                  </a:lnTo>
                  <a:lnTo>
                    <a:pt x="924" y="141"/>
                  </a:lnTo>
                  <a:lnTo>
                    <a:pt x="933" y="122"/>
                  </a:lnTo>
                  <a:lnTo>
                    <a:pt x="938" y="118"/>
                  </a:lnTo>
                  <a:lnTo>
                    <a:pt x="950" y="93"/>
                  </a:lnTo>
                  <a:lnTo>
                    <a:pt x="953" y="89"/>
                  </a:lnTo>
                  <a:lnTo>
                    <a:pt x="957" y="83"/>
                  </a:lnTo>
                  <a:lnTo>
                    <a:pt x="966" y="64"/>
                  </a:lnTo>
                  <a:lnTo>
                    <a:pt x="971" y="58"/>
                  </a:lnTo>
                  <a:lnTo>
                    <a:pt x="974" y="54"/>
                  </a:lnTo>
                  <a:lnTo>
                    <a:pt x="983" y="35"/>
                  </a:lnTo>
                  <a:lnTo>
                    <a:pt x="988" y="29"/>
                  </a:lnTo>
                  <a:lnTo>
                    <a:pt x="1000" y="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17" name="Freeform 105"/>
            <p:cNvSpPr>
              <a:spLocks/>
            </p:cNvSpPr>
            <p:nvPr/>
          </p:nvSpPr>
          <p:spPr bwMode="auto">
            <a:xfrm>
              <a:off x="1503363" y="3071813"/>
              <a:ext cx="798513" cy="242887"/>
            </a:xfrm>
            <a:custGeom>
              <a:avLst/>
              <a:gdLst>
                <a:gd name="T0" fmla="*/ 499 w 503"/>
                <a:gd name="T1" fmla="*/ 9 h 153"/>
                <a:gd name="T2" fmla="*/ 488 w 503"/>
                <a:gd name="T3" fmla="*/ 16 h 153"/>
                <a:gd name="T4" fmla="*/ 477 w 503"/>
                <a:gd name="T5" fmla="*/ 22 h 153"/>
                <a:gd name="T6" fmla="*/ 465 w 503"/>
                <a:gd name="T7" fmla="*/ 29 h 153"/>
                <a:gd name="T8" fmla="*/ 451 w 503"/>
                <a:gd name="T9" fmla="*/ 35 h 153"/>
                <a:gd name="T10" fmla="*/ 442 w 503"/>
                <a:gd name="T11" fmla="*/ 40 h 153"/>
                <a:gd name="T12" fmla="*/ 424 w 503"/>
                <a:gd name="T13" fmla="*/ 51 h 153"/>
                <a:gd name="T14" fmla="*/ 400 w 503"/>
                <a:gd name="T15" fmla="*/ 61 h 153"/>
                <a:gd name="T16" fmla="*/ 363 w 503"/>
                <a:gd name="T17" fmla="*/ 78 h 153"/>
                <a:gd name="T18" fmla="*/ 342 w 503"/>
                <a:gd name="T19" fmla="*/ 87 h 153"/>
                <a:gd name="T20" fmla="*/ 319 w 503"/>
                <a:gd name="T21" fmla="*/ 96 h 153"/>
                <a:gd name="T22" fmla="*/ 298 w 503"/>
                <a:gd name="T23" fmla="*/ 102 h 153"/>
                <a:gd name="T24" fmla="*/ 275 w 503"/>
                <a:gd name="T25" fmla="*/ 112 h 153"/>
                <a:gd name="T26" fmla="*/ 261 w 503"/>
                <a:gd name="T27" fmla="*/ 116 h 153"/>
                <a:gd name="T28" fmla="*/ 244 w 503"/>
                <a:gd name="T29" fmla="*/ 121 h 153"/>
                <a:gd name="T30" fmla="*/ 230 w 503"/>
                <a:gd name="T31" fmla="*/ 124 h 153"/>
                <a:gd name="T32" fmla="*/ 218 w 503"/>
                <a:gd name="T33" fmla="*/ 127 h 153"/>
                <a:gd name="T34" fmla="*/ 205 w 503"/>
                <a:gd name="T35" fmla="*/ 131 h 153"/>
                <a:gd name="T36" fmla="*/ 191 w 503"/>
                <a:gd name="T37" fmla="*/ 134 h 153"/>
                <a:gd name="T38" fmla="*/ 177 w 503"/>
                <a:gd name="T39" fmla="*/ 137 h 153"/>
                <a:gd name="T40" fmla="*/ 160 w 503"/>
                <a:gd name="T41" fmla="*/ 140 h 153"/>
                <a:gd name="T42" fmla="*/ 144 w 503"/>
                <a:gd name="T43" fmla="*/ 144 h 153"/>
                <a:gd name="T44" fmla="*/ 127 w 503"/>
                <a:gd name="T45" fmla="*/ 147 h 153"/>
                <a:gd name="T46" fmla="*/ 102 w 503"/>
                <a:gd name="T47" fmla="*/ 150 h 153"/>
                <a:gd name="T48" fmla="*/ 72 w 503"/>
                <a:gd name="T49" fmla="*/ 153 h 153"/>
                <a:gd name="T50" fmla="*/ 25 w 503"/>
                <a:gd name="T51" fmla="*/ 148 h 153"/>
                <a:gd name="T52" fmla="*/ 75 w 503"/>
                <a:gd name="T53" fmla="*/ 145 h 153"/>
                <a:gd name="T54" fmla="*/ 105 w 503"/>
                <a:gd name="T55" fmla="*/ 142 h 153"/>
                <a:gd name="T56" fmla="*/ 127 w 503"/>
                <a:gd name="T57" fmla="*/ 139 h 153"/>
                <a:gd name="T58" fmla="*/ 144 w 503"/>
                <a:gd name="T59" fmla="*/ 136 h 153"/>
                <a:gd name="T60" fmla="*/ 160 w 503"/>
                <a:gd name="T61" fmla="*/ 133 h 153"/>
                <a:gd name="T62" fmla="*/ 177 w 503"/>
                <a:gd name="T63" fmla="*/ 130 h 153"/>
                <a:gd name="T64" fmla="*/ 191 w 503"/>
                <a:gd name="T65" fmla="*/ 127 h 153"/>
                <a:gd name="T66" fmla="*/ 205 w 503"/>
                <a:gd name="T67" fmla="*/ 124 h 153"/>
                <a:gd name="T68" fmla="*/ 217 w 503"/>
                <a:gd name="T69" fmla="*/ 121 h 153"/>
                <a:gd name="T70" fmla="*/ 227 w 503"/>
                <a:gd name="T71" fmla="*/ 118 h 153"/>
                <a:gd name="T72" fmla="*/ 238 w 503"/>
                <a:gd name="T73" fmla="*/ 115 h 153"/>
                <a:gd name="T74" fmla="*/ 255 w 503"/>
                <a:gd name="T75" fmla="*/ 110 h 153"/>
                <a:gd name="T76" fmla="*/ 266 w 503"/>
                <a:gd name="T77" fmla="*/ 107 h 153"/>
                <a:gd name="T78" fmla="*/ 278 w 503"/>
                <a:gd name="T79" fmla="*/ 102 h 153"/>
                <a:gd name="T80" fmla="*/ 294 w 503"/>
                <a:gd name="T81" fmla="*/ 96 h 153"/>
                <a:gd name="T82" fmla="*/ 314 w 503"/>
                <a:gd name="T83" fmla="*/ 90 h 153"/>
                <a:gd name="T84" fmla="*/ 330 w 503"/>
                <a:gd name="T85" fmla="*/ 84 h 153"/>
                <a:gd name="T86" fmla="*/ 342 w 503"/>
                <a:gd name="T87" fmla="*/ 80 h 153"/>
                <a:gd name="T88" fmla="*/ 355 w 503"/>
                <a:gd name="T89" fmla="*/ 73 h 153"/>
                <a:gd name="T90" fmla="*/ 372 w 503"/>
                <a:gd name="T91" fmla="*/ 66 h 153"/>
                <a:gd name="T92" fmla="*/ 392 w 503"/>
                <a:gd name="T93" fmla="*/ 57 h 153"/>
                <a:gd name="T94" fmla="*/ 406 w 503"/>
                <a:gd name="T95" fmla="*/ 51 h 153"/>
                <a:gd name="T96" fmla="*/ 419 w 503"/>
                <a:gd name="T97" fmla="*/ 44 h 153"/>
                <a:gd name="T98" fmla="*/ 427 w 503"/>
                <a:gd name="T99" fmla="*/ 40 h 153"/>
                <a:gd name="T100" fmla="*/ 447 w 503"/>
                <a:gd name="T101" fmla="*/ 31 h 153"/>
                <a:gd name="T102" fmla="*/ 458 w 503"/>
                <a:gd name="T103" fmla="*/ 25 h 153"/>
                <a:gd name="T104" fmla="*/ 464 w 503"/>
                <a:gd name="T105" fmla="*/ 22 h 153"/>
                <a:gd name="T106" fmla="*/ 474 w 503"/>
                <a:gd name="T107" fmla="*/ 16 h 153"/>
                <a:gd name="T108" fmla="*/ 483 w 503"/>
                <a:gd name="T109" fmla="*/ 11 h 153"/>
                <a:gd name="T110" fmla="*/ 493 w 503"/>
                <a:gd name="T111" fmla="*/ 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3" h="153">
                  <a:moveTo>
                    <a:pt x="500" y="0"/>
                  </a:moveTo>
                  <a:lnTo>
                    <a:pt x="503" y="6"/>
                  </a:lnTo>
                  <a:lnTo>
                    <a:pt x="499" y="9"/>
                  </a:lnTo>
                  <a:lnTo>
                    <a:pt x="499" y="9"/>
                  </a:lnTo>
                  <a:lnTo>
                    <a:pt x="496" y="12"/>
                  </a:lnTo>
                  <a:lnTo>
                    <a:pt x="494" y="12"/>
                  </a:lnTo>
                  <a:lnTo>
                    <a:pt x="490" y="14"/>
                  </a:lnTo>
                  <a:lnTo>
                    <a:pt x="488" y="16"/>
                  </a:lnTo>
                  <a:lnTo>
                    <a:pt x="488" y="16"/>
                  </a:lnTo>
                  <a:lnTo>
                    <a:pt x="482" y="20"/>
                  </a:lnTo>
                  <a:lnTo>
                    <a:pt x="480" y="20"/>
                  </a:lnTo>
                  <a:lnTo>
                    <a:pt x="477" y="22"/>
                  </a:lnTo>
                  <a:lnTo>
                    <a:pt x="473" y="23"/>
                  </a:lnTo>
                  <a:lnTo>
                    <a:pt x="468" y="26"/>
                  </a:lnTo>
                  <a:lnTo>
                    <a:pt x="468" y="26"/>
                  </a:lnTo>
                  <a:lnTo>
                    <a:pt x="465" y="29"/>
                  </a:lnTo>
                  <a:lnTo>
                    <a:pt x="464" y="29"/>
                  </a:lnTo>
                  <a:lnTo>
                    <a:pt x="461" y="31"/>
                  </a:lnTo>
                  <a:lnTo>
                    <a:pt x="456" y="32"/>
                  </a:lnTo>
                  <a:lnTo>
                    <a:pt x="451" y="35"/>
                  </a:lnTo>
                  <a:lnTo>
                    <a:pt x="451" y="35"/>
                  </a:lnTo>
                  <a:lnTo>
                    <a:pt x="448" y="38"/>
                  </a:lnTo>
                  <a:lnTo>
                    <a:pt x="447" y="38"/>
                  </a:lnTo>
                  <a:lnTo>
                    <a:pt x="442" y="40"/>
                  </a:lnTo>
                  <a:lnTo>
                    <a:pt x="430" y="46"/>
                  </a:lnTo>
                  <a:lnTo>
                    <a:pt x="427" y="48"/>
                  </a:lnTo>
                  <a:lnTo>
                    <a:pt x="427" y="48"/>
                  </a:lnTo>
                  <a:lnTo>
                    <a:pt x="424" y="51"/>
                  </a:lnTo>
                  <a:lnTo>
                    <a:pt x="422" y="51"/>
                  </a:lnTo>
                  <a:lnTo>
                    <a:pt x="413" y="55"/>
                  </a:lnTo>
                  <a:lnTo>
                    <a:pt x="409" y="57"/>
                  </a:lnTo>
                  <a:lnTo>
                    <a:pt x="400" y="61"/>
                  </a:lnTo>
                  <a:lnTo>
                    <a:pt x="395" y="63"/>
                  </a:lnTo>
                  <a:lnTo>
                    <a:pt x="380" y="70"/>
                  </a:lnTo>
                  <a:lnTo>
                    <a:pt x="375" y="72"/>
                  </a:lnTo>
                  <a:lnTo>
                    <a:pt x="363" y="78"/>
                  </a:lnTo>
                  <a:lnTo>
                    <a:pt x="358" y="80"/>
                  </a:lnTo>
                  <a:lnTo>
                    <a:pt x="349" y="84"/>
                  </a:lnTo>
                  <a:lnTo>
                    <a:pt x="345" y="86"/>
                  </a:lnTo>
                  <a:lnTo>
                    <a:pt x="342" y="87"/>
                  </a:lnTo>
                  <a:lnTo>
                    <a:pt x="339" y="87"/>
                  </a:lnTo>
                  <a:lnTo>
                    <a:pt x="333" y="90"/>
                  </a:lnTo>
                  <a:lnTo>
                    <a:pt x="328" y="92"/>
                  </a:lnTo>
                  <a:lnTo>
                    <a:pt x="319" y="96"/>
                  </a:lnTo>
                  <a:lnTo>
                    <a:pt x="316" y="96"/>
                  </a:lnTo>
                  <a:lnTo>
                    <a:pt x="311" y="98"/>
                  </a:lnTo>
                  <a:lnTo>
                    <a:pt x="302" y="102"/>
                  </a:lnTo>
                  <a:lnTo>
                    <a:pt x="298" y="102"/>
                  </a:lnTo>
                  <a:lnTo>
                    <a:pt x="288" y="107"/>
                  </a:lnTo>
                  <a:lnTo>
                    <a:pt x="285" y="107"/>
                  </a:lnTo>
                  <a:lnTo>
                    <a:pt x="281" y="108"/>
                  </a:lnTo>
                  <a:lnTo>
                    <a:pt x="275" y="112"/>
                  </a:lnTo>
                  <a:lnTo>
                    <a:pt x="272" y="112"/>
                  </a:lnTo>
                  <a:lnTo>
                    <a:pt x="269" y="113"/>
                  </a:lnTo>
                  <a:lnTo>
                    <a:pt x="264" y="115"/>
                  </a:lnTo>
                  <a:lnTo>
                    <a:pt x="261" y="116"/>
                  </a:lnTo>
                  <a:lnTo>
                    <a:pt x="258" y="116"/>
                  </a:lnTo>
                  <a:lnTo>
                    <a:pt x="255" y="118"/>
                  </a:lnTo>
                  <a:lnTo>
                    <a:pt x="250" y="118"/>
                  </a:lnTo>
                  <a:lnTo>
                    <a:pt x="244" y="121"/>
                  </a:lnTo>
                  <a:lnTo>
                    <a:pt x="241" y="121"/>
                  </a:lnTo>
                  <a:lnTo>
                    <a:pt x="238" y="122"/>
                  </a:lnTo>
                  <a:lnTo>
                    <a:pt x="234" y="124"/>
                  </a:lnTo>
                  <a:lnTo>
                    <a:pt x="230" y="124"/>
                  </a:lnTo>
                  <a:lnTo>
                    <a:pt x="227" y="125"/>
                  </a:lnTo>
                  <a:lnTo>
                    <a:pt x="224" y="125"/>
                  </a:lnTo>
                  <a:lnTo>
                    <a:pt x="221" y="127"/>
                  </a:lnTo>
                  <a:lnTo>
                    <a:pt x="218" y="127"/>
                  </a:lnTo>
                  <a:lnTo>
                    <a:pt x="214" y="128"/>
                  </a:lnTo>
                  <a:lnTo>
                    <a:pt x="211" y="130"/>
                  </a:lnTo>
                  <a:lnTo>
                    <a:pt x="208" y="130"/>
                  </a:lnTo>
                  <a:lnTo>
                    <a:pt x="205" y="131"/>
                  </a:lnTo>
                  <a:lnTo>
                    <a:pt x="200" y="131"/>
                  </a:lnTo>
                  <a:lnTo>
                    <a:pt x="197" y="133"/>
                  </a:lnTo>
                  <a:lnTo>
                    <a:pt x="194" y="133"/>
                  </a:lnTo>
                  <a:lnTo>
                    <a:pt x="191" y="134"/>
                  </a:lnTo>
                  <a:lnTo>
                    <a:pt x="188" y="134"/>
                  </a:lnTo>
                  <a:lnTo>
                    <a:pt x="183" y="136"/>
                  </a:lnTo>
                  <a:lnTo>
                    <a:pt x="180" y="136"/>
                  </a:lnTo>
                  <a:lnTo>
                    <a:pt x="177" y="137"/>
                  </a:lnTo>
                  <a:lnTo>
                    <a:pt x="174" y="137"/>
                  </a:lnTo>
                  <a:lnTo>
                    <a:pt x="171" y="139"/>
                  </a:lnTo>
                  <a:lnTo>
                    <a:pt x="163" y="139"/>
                  </a:lnTo>
                  <a:lnTo>
                    <a:pt x="160" y="140"/>
                  </a:lnTo>
                  <a:lnTo>
                    <a:pt x="157" y="140"/>
                  </a:lnTo>
                  <a:lnTo>
                    <a:pt x="153" y="142"/>
                  </a:lnTo>
                  <a:lnTo>
                    <a:pt x="147" y="142"/>
                  </a:lnTo>
                  <a:lnTo>
                    <a:pt x="144" y="144"/>
                  </a:lnTo>
                  <a:lnTo>
                    <a:pt x="141" y="144"/>
                  </a:lnTo>
                  <a:lnTo>
                    <a:pt x="136" y="145"/>
                  </a:lnTo>
                  <a:lnTo>
                    <a:pt x="130" y="145"/>
                  </a:lnTo>
                  <a:lnTo>
                    <a:pt x="127" y="147"/>
                  </a:lnTo>
                  <a:lnTo>
                    <a:pt x="119" y="147"/>
                  </a:lnTo>
                  <a:lnTo>
                    <a:pt x="116" y="148"/>
                  </a:lnTo>
                  <a:lnTo>
                    <a:pt x="107" y="148"/>
                  </a:lnTo>
                  <a:lnTo>
                    <a:pt x="102" y="150"/>
                  </a:lnTo>
                  <a:lnTo>
                    <a:pt x="93" y="150"/>
                  </a:lnTo>
                  <a:lnTo>
                    <a:pt x="89" y="151"/>
                  </a:lnTo>
                  <a:lnTo>
                    <a:pt x="77" y="151"/>
                  </a:lnTo>
                  <a:lnTo>
                    <a:pt x="72" y="153"/>
                  </a:lnTo>
                  <a:lnTo>
                    <a:pt x="0" y="153"/>
                  </a:lnTo>
                  <a:lnTo>
                    <a:pt x="0" y="150"/>
                  </a:lnTo>
                  <a:lnTo>
                    <a:pt x="20" y="150"/>
                  </a:lnTo>
                  <a:lnTo>
                    <a:pt x="25" y="148"/>
                  </a:lnTo>
                  <a:lnTo>
                    <a:pt x="49" y="148"/>
                  </a:lnTo>
                  <a:lnTo>
                    <a:pt x="52" y="147"/>
                  </a:lnTo>
                  <a:lnTo>
                    <a:pt x="70" y="147"/>
                  </a:lnTo>
                  <a:lnTo>
                    <a:pt x="75" y="145"/>
                  </a:lnTo>
                  <a:lnTo>
                    <a:pt x="87" y="145"/>
                  </a:lnTo>
                  <a:lnTo>
                    <a:pt x="92" y="144"/>
                  </a:lnTo>
                  <a:lnTo>
                    <a:pt x="101" y="144"/>
                  </a:lnTo>
                  <a:lnTo>
                    <a:pt x="105" y="142"/>
                  </a:lnTo>
                  <a:lnTo>
                    <a:pt x="113" y="142"/>
                  </a:lnTo>
                  <a:lnTo>
                    <a:pt x="116" y="140"/>
                  </a:lnTo>
                  <a:lnTo>
                    <a:pt x="124" y="140"/>
                  </a:lnTo>
                  <a:lnTo>
                    <a:pt x="127" y="139"/>
                  </a:lnTo>
                  <a:lnTo>
                    <a:pt x="134" y="139"/>
                  </a:lnTo>
                  <a:lnTo>
                    <a:pt x="139" y="137"/>
                  </a:lnTo>
                  <a:lnTo>
                    <a:pt x="141" y="137"/>
                  </a:lnTo>
                  <a:lnTo>
                    <a:pt x="144" y="136"/>
                  </a:lnTo>
                  <a:lnTo>
                    <a:pt x="151" y="136"/>
                  </a:lnTo>
                  <a:lnTo>
                    <a:pt x="156" y="134"/>
                  </a:lnTo>
                  <a:lnTo>
                    <a:pt x="157" y="134"/>
                  </a:lnTo>
                  <a:lnTo>
                    <a:pt x="160" y="133"/>
                  </a:lnTo>
                  <a:lnTo>
                    <a:pt x="168" y="133"/>
                  </a:lnTo>
                  <a:lnTo>
                    <a:pt x="171" y="131"/>
                  </a:lnTo>
                  <a:lnTo>
                    <a:pt x="174" y="131"/>
                  </a:lnTo>
                  <a:lnTo>
                    <a:pt x="177" y="130"/>
                  </a:lnTo>
                  <a:lnTo>
                    <a:pt x="182" y="130"/>
                  </a:lnTo>
                  <a:lnTo>
                    <a:pt x="186" y="128"/>
                  </a:lnTo>
                  <a:lnTo>
                    <a:pt x="188" y="128"/>
                  </a:lnTo>
                  <a:lnTo>
                    <a:pt x="191" y="127"/>
                  </a:lnTo>
                  <a:lnTo>
                    <a:pt x="194" y="127"/>
                  </a:lnTo>
                  <a:lnTo>
                    <a:pt x="197" y="125"/>
                  </a:lnTo>
                  <a:lnTo>
                    <a:pt x="201" y="125"/>
                  </a:lnTo>
                  <a:lnTo>
                    <a:pt x="205" y="124"/>
                  </a:lnTo>
                  <a:lnTo>
                    <a:pt x="208" y="124"/>
                  </a:lnTo>
                  <a:lnTo>
                    <a:pt x="211" y="122"/>
                  </a:lnTo>
                  <a:lnTo>
                    <a:pt x="212" y="122"/>
                  </a:lnTo>
                  <a:lnTo>
                    <a:pt x="217" y="121"/>
                  </a:lnTo>
                  <a:lnTo>
                    <a:pt x="218" y="121"/>
                  </a:lnTo>
                  <a:lnTo>
                    <a:pt x="221" y="119"/>
                  </a:lnTo>
                  <a:lnTo>
                    <a:pt x="224" y="119"/>
                  </a:lnTo>
                  <a:lnTo>
                    <a:pt x="227" y="118"/>
                  </a:lnTo>
                  <a:lnTo>
                    <a:pt x="232" y="118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8" y="115"/>
                  </a:lnTo>
                  <a:lnTo>
                    <a:pt x="241" y="115"/>
                  </a:lnTo>
                  <a:lnTo>
                    <a:pt x="247" y="112"/>
                  </a:lnTo>
                  <a:lnTo>
                    <a:pt x="252" y="112"/>
                  </a:lnTo>
                  <a:lnTo>
                    <a:pt x="255" y="110"/>
                  </a:lnTo>
                  <a:lnTo>
                    <a:pt x="258" y="110"/>
                  </a:lnTo>
                  <a:lnTo>
                    <a:pt x="261" y="108"/>
                  </a:lnTo>
                  <a:lnTo>
                    <a:pt x="262" y="108"/>
                  </a:lnTo>
                  <a:lnTo>
                    <a:pt x="266" y="107"/>
                  </a:lnTo>
                  <a:lnTo>
                    <a:pt x="266" y="107"/>
                  </a:lnTo>
                  <a:lnTo>
                    <a:pt x="269" y="105"/>
                  </a:lnTo>
                  <a:lnTo>
                    <a:pt x="272" y="105"/>
                  </a:lnTo>
                  <a:lnTo>
                    <a:pt x="278" y="102"/>
                  </a:lnTo>
                  <a:lnTo>
                    <a:pt x="279" y="102"/>
                  </a:lnTo>
                  <a:lnTo>
                    <a:pt x="284" y="101"/>
                  </a:lnTo>
                  <a:lnTo>
                    <a:pt x="285" y="101"/>
                  </a:lnTo>
                  <a:lnTo>
                    <a:pt x="294" y="96"/>
                  </a:lnTo>
                  <a:lnTo>
                    <a:pt x="299" y="96"/>
                  </a:lnTo>
                  <a:lnTo>
                    <a:pt x="308" y="92"/>
                  </a:lnTo>
                  <a:lnTo>
                    <a:pt x="310" y="92"/>
                  </a:lnTo>
                  <a:lnTo>
                    <a:pt x="314" y="90"/>
                  </a:lnTo>
                  <a:lnTo>
                    <a:pt x="316" y="90"/>
                  </a:lnTo>
                  <a:lnTo>
                    <a:pt x="325" y="86"/>
                  </a:lnTo>
                  <a:lnTo>
                    <a:pt x="326" y="86"/>
                  </a:lnTo>
                  <a:lnTo>
                    <a:pt x="330" y="84"/>
                  </a:lnTo>
                  <a:lnTo>
                    <a:pt x="330" y="84"/>
                  </a:lnTo>
                  <a:lnTo>
                    <a:pt x="336" y="81"/>
                  </a:lnTo>
                  <a:lnTo>
                    <a:pt x="339" y="81"/>
                  </a:lnTo>
                  <a:lnTo>
                    <a:pt x="342" y="80"/>
                  </a:lnTo>
                  <a:lnTo>
                    <a:pt x="343" y="80"/>
                  </a:lnTo>
                  <a:lnTo>
                    <a:pt x="346" y="78"/>
                  </a:lnTo>
                  <a:lnTo>
                    <a:pt x="346" y="78"/>
                  </a:lnTo>
                  <a:lnTo>
                    <a:pt x="355" y="73"/>
                  </a:lnTo>
                  <a:lnTo>
                    <a:pt x="357" y="73"/>
                  </a:lnTo>
                  <a:lnTo>
                    <a:pt x="360" y="72"/>
                  </a:lnTo>
                  <a:lnTo>
                    <a:pt x="360" y="72"/>
                  </a:lnTo>
                  <a:lnTo>
                    <a:pt x="372" y="66"/>
                  </a:lnTo>
                  <a:lnTo>
                    <a:pt x="374" y="66"/>
                  </a:lnTo>
                  <a:lnTo>
                    <a:pt x="377" y="64"/>
                  </a:lnTo>
                  <a:lnTo>
                    <a:pt x="377" y="64"/>
                  </a:lnTo>
                  <a:lnTo>
                    <a:pt x="392" y="57"/>
                  </a:lnTo>
                  <a:lnTo>
                    <a:pt x="394" y="57"/>
                  </a:lnTo>
                  <a:lnTo>
                    <a:pt x="397" y="55"/>
                  </a:lnTo>
                  <a:lnTo>
                    <a:pt x="397" y="55"/>
                  </a:lnTo>
                  <a:lnTo>
                    <a:pt x="406" y="51"/>
                  </a:lnTo>
                  <a:lnTo>
                    <a:pt x="407" y="51"/>
                  </a:lnTo>
                  <a:lnTo>
                    <a:pt x="410" y="49"/>
                  </a:lnTo>
                  <a:lnTo>
                    <a:pt x="410" y="49"/>
                  </a:lnTo>
                  <a:lnTo>
                    <a:pt x="419" y="44"/>
                  </a:lnTo>
                  <a:lnTo>
                    <a:pt x="419" y="46"/>
                  </a:lnTo>
                  <a:lnTo>
                    <a:pt x="424" y="41"/>
                  </a:lnTo>
                  <a:lnTo>
                    <a:pt x="427" y="40"/>
                  </a:lnTo>
                  <a:lnTo>
                    <a:pt x="427" y="40"/>
                  </a:lnTo>
                  <a:lnTo>
                    <a:pt x="439" y="34"/>
                  </a:lnTo>
                  <a:lnTo>
                    <a:pt x="441" y="34"/>
                  </a:lnTo>
                  <a:lnTo>
                    <a:pt x="445" y="32"/>
                  </a:lnTo>
                  <a:lnTo>
                    <a:pt x="447" y="31"/>
                  </a:lnTo>
                  <a:lnTo>
                    <a:pt x="447" y="29"/>
                  </a:lnTo>
                  <a:lnTo>
                    <a:pt x="453" y="26"/>
                  </a:lnTo>
                  <a:lnTo>
                    <a:pt x="454" y="26"/>
                  </a:lnTo>
                  <a:lnTo>
                    <a:pt x="458" y="25"/>
                  </a:lnTo>
                  <a:lnTo>
                    <a:pt x="458" y="25"/>
                  </a:lnTo>
                  <a:lnTo>
                    <a:pt x="461" y="23"/>
                  </a:lnTo>
                  <a:lnTo>
                    <a:pt x="461" y="25"/>
                  </a:lnTo>
                  <a:lnTo>
                    <a:pt x="464" y="22"/>
                  </a:lnTo>
                  <a:lnTo>
                    <a:pt x="464" y="20"/>
                  </a:lnTo>
                  <a:lnTo>
                    <a:pt x="470" y="17"/>
                  </a:lnTo>
                  <a:lnTo>
                    <a:pt x="471" y="17"/>
                  </a:lnTo>
                  <a:lnTo>
                    <a:pt x="474" y="16"/>
                  </a:lnTo>
                  <a:lnTo>
                    <a:pt x="474" y="16"/>
                  </a:lnTo>
                  <a:lnTo>
                    <a:pt x="477" y="14"/>
                  </a:lnTo>
                  <a:lnTo>
                    <a:pt x="477" y="16"/>
                  </a:lnTo>
                  <a:lnTo>
                    <a:pt x="483" y="11"/>
                  </a:lnTo>
                  <a:lnTo>
                    <a:pt x="483" y="9"/>
                  </a:lnTo>
                  <a:lnTo>
                    <a:pt x="487" y="8"/>
                  </a:lnTo>
                  <a:lnTo>
                    <a:pt x="488" y="8"/>
                  </a:lnTo>
                  <a:lnTo>
                    <a:pt x="493" y="6"/>
                  </a:lnTo>
                  <a:lnTo>
                    <a:pt x="494" y="5"/>
                  </a:lnTo>
                  <a:lnTo>
                    <a:pt x="494" y="3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18" name="Freeform 106"/>
            <p:cNvSpPr>
              <a:spLocks/>
            </p:cNvSpPr>
            <p:nvPr/>
          </p:nvSpPr>
          <p:spPr bwMode="auto">
            <a:xfrm>
              <a:off x="1503363" y="1177925"/>
              <a:ext cx="1174750" cy="2136775"/>
            </a:xfrm>
            <a:custGeom>
              <a:avLst/>
              <a:gdLst>
                <a:gd name="T0" fmla="*/ 735 w 740"/>
                <a:gd name="T1" fmla="*/ 52 h 1346"/>
                <a:gd name="T2" fmla="*/ 718 w 740"/>
                <a:gd name="T3" fmla="*/ 194 h 1346"/>
                <a:gd name="T4" fmla="*/ 688 w 740"/>
                <a:gd name="T5" fmla="*/ 419 h 1346"/>
                <a:gd name="T6" fmla="*/ 657 w 740"/>
                <a:gd name="T7" fmla="*/ 607 h 1346"/>
                <a:gd name="T8" fmla="*/ 636 w 740"/>
                <a:gd name="T9" fmla="*/ 715 h 1346"/>
                <a:gd name="T10" fmla="*/ 619 w 740"/>
                <a:gd name="T11" fmla="*/ 794 h 1346"/>
                <a:gd name="T12" fmla="*/ 596 w 740"/>
                <a:gd name="T13" fmla="*/ 892 h 1346"/>
                <a:gd name="T14" fmla="*/ 576 w 740"/>
                <a:gd name="T15" fmla="*/ 965 h 1346"/>
                <a:gd name="T16" fmla="*/ 552 w 740"/>
                <a:gd name="T17" fmla="*/ 1036 h 1346"/>
                <a:gd name="T18" fmla="*/ 535 w 740"/>
                <a:gd name="T19" fmla="*/ 1082 h 1346"/>
                <a:gd name="T20" fmla="*/ 515 w 740"/>
                <a:gd name="T21" fmla="*/ 1128 h 1346"/>
                <a:gd name="T22" fmla="*/ 491 w 740"/>
                <a:gd name="T23" fmla="*/ 1175 h 1346"/>
                <a:gd name="T24" fmla="*/ 474 w 740"/>
                <a:gd name="T25" fmla="*/ 1204 h 1346"/>
                <a:gd name="T26" fmla="*/ 458 w 740"/>
                <a:gd name="T27" fmla="*/ 1227 h 1346"/>
                <a:gd name="T28" fmla="*/ 438 w 740"/>
                <a:gd name="T29" fmla="*/ 1253 h 1346"/>
                <a:gd name="T30" fmla="*/ 407 w 740"/>
                <a:gd name="T31" fmla="*/ 1282 h 1346"/>
                <a:gd name="T32" fmla="*/ 400 w 740"/>
                <a:gd name="T33" fmla="*/ 1286 h 1346"/>
                <a:gd name="T34" fmla="*/ 390 w 740"/>
                <a:gd name="T35" fmla="*/ 1294 h 1346"/>
                <a:gd name="T36" fmla="*/ 384 w 740"/>
                <a:gd name="T37" fmla="*/ 1298 h 1346"/>
                <a:gd name="T38" fmla="*/ 371 w 740"/>
                <a:gd name="T39" fmla="*/ 1306 h 1346"/>
                <a:gd name="T40" fmla="*/ 345 w 740"/>
                <a:gd name="T41" fmla="*/ 1318 h 1346"/>
                <a:gd name="T42" fmla="*/ 311 w 740"/>
                <a:gd name="T43" fmla="*/ 1330 h 1346"/>
                <a:gd name="T44" fmla="*/ 294 w 740"/>
                <a:gd name="T45" fmla="*/ 1335 h 1346"/>
                <a:gd name="T46" fmla="*/ 278 w 740"/>
                <a:gd name="T47" fmla="*/ 1338 h 1346"/>
                <a:gd name="T48" fmla="*/ 250 w 740"/>
                <a:gd name="T49" fmla="*/ 1343 h 1346"/>
                <a:gd name="T50" fmla="*/ 0 w 740"/>
                <a:gd name="T51" fmla="*/ 1346 h 1346"/>
                <a:gd name="T52" fmla="*/ 191 w 740"/>
                <a:gd name="T53" fmla="*/ 1340 h 1346"/>
                <a:gd name="T54" fmla="*/ 249 w 740"/>
                <a:gd name="T55" fmla="*/ 1337 h 1346"/>
                <a:gd name="T56" fmla="*/ 275 w 740"/>
                <a:gd name="T57" fmla="*/ 1332 h 1346"/>
                <a:gd name="T58" fmla="*/ 291 w 740"/>
                <a:gd name="T59" fmla="*/ 1329 h 1346"/>
                <a:gd name="T60" fmla="*/ 308 w 740"/>
                <a:gd name="T61" fmla="*/ 1324 h 1346"/>
                <a:gd name="T62" fmla="*/ 330 w 740"/>
                <a:gd name="T63" fmla="*/ 1318 h 1346"/>
                <a:gd name="T64" fmla="*/ 355 w 740"/>
                <a:gd name="T65" fmla="*/ 1306 h 1346"/>
                <a:gd name="T66" fmla="*/ 366 w 740"/>
                <a:gd name="T67" fmla="*/ 1300 h 1346"/>
                <a:gd name="T68" fmla="*/ 380 w 740"/>
                <a:gd name="T69" fmla="*/ 1292 h 1346"/>
                <a:gd name="T70" fmla="*/ 389 w 740"/>
                <a:gd name="T71" fmla="*/ 1286 h 1346"/>
                <a:gd name="T72" fmla="*/ 400 w 740"/>
                <a:gd name="T73" fmla="*/ 1277 h 1346"/>
                <a:gd name="T74" fmla="*/ 433 w 740"/>
                <a:gd name="T75" fmla="*/ 1248 h 1346"/>
                <a:gd name="T76" fmla="*/ 470 w 740"/>
                <a:gd name="T77" fmla="*/ 1199 h 1346"/>
                <a:gd name="T78" fmla="*/ 503 w 740"/>
                <a:gd name="T79" fmla="*/ 1140 h 1346"/>
                <a:gd name="T80" fmla="*/ 514 w 740"/>
                <a:gd name="T81" fmla="*/ 1119 h 1346"/>
                <a:gd name="T82" fmla="*/ 520 w 740"/>
                <a:gd name="T83" fmla="*/ 1105 h 1346"/>
                <a:gd name="T84" fmla="*/ 532 w 740"/>
                <a:gd name="T85" fmla="*/ 1071 h 1346"/>
                <a:gd name="T86" fmla="*/ 540 w 740"/>
                <a:gd name="T87" fmla="*/ 1053 h 1346"/>
                <a:gd name="T88" fmla="*/ 554 w 740"/>
                <a:gd name="T89" fmla="*/ 1017 h 1346"/>
                <a:gd name="T90" fmla="*/ 567 w 740"/>
                <a:gd name="T91" fmla="*/ 972 h 1346"/>
                <a:gd name="T92" fmla="*/ 583 w 740"/>
                <a:gd name="T93" fmla="*/ 915 h 1346"/>
                <a:gd name="T94" fmla="*/ 599 w 740"/>
                <a:gd name="T95" fmla="*/ 851 h 1346"/>
                <a:gd name="T96" fmla="*/ 621 w 740"/>
                <a:gd name="T97" fmla="*/ 762 h 1346"/>
                <a:gd name="T98" fmla="*/ 637 w 740"/>
                <a:gd name="T99" fmla="*/ 678 h 1346"/>
                <a:gd name="T100" fmla="*/ 660 w 740"/>
                <a:gd name="T101" fmla="*/ 547 h 1346"/>
                <a:gd name="T102" fmla="*/ 694 w 740"/>
                <a:gd name="T103" fmla="*/ 322 h 1346"/>
                <a:gd name="T104" fmla="*/ 724 w 740"/>
                <a:gd name="T105" fmla="*/ 80 h 1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40" h="1346">
                  <a:moveTo>
                    <a:pt x="733" y="0"/>
                  </a:moveTo>
                  <a:lnTo>
                    <a:pt x="740" y="0"/>
                  </a:lnTo>
                  <a:lnTo>
                    <a:pt x="738" y="20"/>
                  </a:lnTo>
                  <a:lnTo>
                    <a:pt x="735" y="51"/>
                  </a:lnTo>
                  <a:lnTo>
                    <a:pt x="735" y="52"/>
                  </a:lnTo>
                  <a:lnTo>
                    <a:pt x="730" y="81"/>
                  </a:lnTo>
                  <a:lnTo>
                    <a:pt x="730" y="81"/>
                  </a:lnTo>
                  <a:lnTo>
                    <a:pt x="724" y="138"/>
                  </a:lnTo>
                  <a:lnTo>
                    <a:pt x="724" y="139"/>
                  </a:lnTo>
                  <a:lnTo>
                    <a:pt x="718" y="194"/>
                  </a:lnTo>
                  <a:lnTo>
                    <a:pt x="714" y="221"/>
                  </a:lnTo>
                  <a:lnTo>
                    <a:pt x="704" y="299"/>
                  </a:lnTo>
                  <a:lnTo>
                    <a:pt x="700" y="323"/>
                  </a:lnTo>
                  <a:lnTo>
                    <a:pt x="691" y="397"/>
                  </a:lnTo>
                  <a:lnTo>
                    <a:pt x="688" y="419"/>
                  </a:lnTo>
                  <a:lnTo>
                    <a:pt x="683" y="442"/>
                  </a:lnTo>
                  <a:lnTo>
                    <a:pt x="671" y="528"/>
                  </a:lnTo>
                  <a:lnTo>
                    <a:pt x="666" y="549"/>
                  </a:lnTo>
                  <a:lnTo>
                    <a:pt x="660" y="588"/>
                  </a:lnTo>
                  <a:lnTo>
                    <a:pt x="657" y="607"/>
                  </a:lnTo>
                  <a:lnTo>
                    <a:pt x="653" y="627"/>
                  </a:lnTo>
                  <a:lnTo>
                    <a:pt x="647" y="663"/>
                  </a:lnTo>
                  <a:lnTo>
                    <a:pt x="643" y="680"/>
                  </a:lnTo>
                  <a:lnTo>
                    <a:pt x="640" y="698"/>
                  </a:lnTo>
                  <a:lnTo>
                    <a:pt x="636" y="715"/>
                  </a:lnTo>
                  <a:lnTo>
                    <a:pt x="633" y="732"/>
                  </a:lnTo>
                  <a:lnTo>
                    <a:pt x="630" y="747"/>
                  </a:lnTo>
                  <a:lnTo>
                    <a:pt x="627" y="764"/>
                  </a:lnTo>
                  <a:lnTo>
                    <a:pt x="624" y="779"/>
                  </a:lnTo>
                  <a:lnTo>
                    <a:pt x="619" y="794"/>
                  </a:lnTo>
                  <a:lnTo>
                    <a:pt x="613" y="825"/>
                  </a:lnTo>
                  <a:lnTo>
                    <a:pt x="610" y="838"/>
                  </a:lnTo>
                  <a:lnTo>
                    <a:pt x="605" y="852"/>
                  </a:lnTo>
                  <a:lnTo>
                    <a:pt x="599" y="879"/>
                  </a:lnTo>
                  <a:lnTo>
                    <a:pt x="596" y="892"/>
                  </a:lnTo>
                  <a:lnTo>
                    <a:pt x="593" y="905"/>
                  </a:lnTo>
                  <a:lnTo>
                    <a:pt x="589" y="918"/>
                  </a:lnTo>
                  <a:lnTo>
                    <a:pt x="583" y="942"/>
                  </a:lnTo>
                  <a:lnTo>
                    <a:pt x="579" y="953"/>
                  </a:lnTo>
                  <a:lnTo>
                    <a:pt x="576" y="965"/>
                  </a:lnTo>
                  <a:lnTo>
                    <a:pt x="573" y="975"/>
                  </a:lnTo>
                  <a:lnTo>
                    <a:pt x="569" y="986"/>
                  </a:lnTo>
                  <a:lnTo>
                    <a:pt x="560" y="1018"/>
                  </a:lnTo>
                  <a:lnTo>
                    <a:pt x="555" y="1027"/>
                  </a:lnTo>
                  <a:lnTo>
                    <a:pt x="552" y="1036"/>
                  </a:lnTo>
                  <a:lnTo>
                    <a:pt x="549" y="1047"/>
                  </a:lnTo>
                  <a:lnTo>
                    <a:pt x="546" y="1056"/>
                  </a:lnTo>
                  <a:lnTo>
                    <a:pt x="543" y="1064"/>
                  </a:lnTo>
                  <a:lnTo>
                    <a:pt x="538" y="1073"/>
                  </a:lnTo>
                  <a:lnTo>
                    <a:pt x="535" y="1082"/>
                  </a:lnTo>
                  <a:lnTo>
                    <a:pt x="529" y="1097"/>
                  </a:lnTo>
                  <a:lnTo>
                    <a:pt x="526" y="1106"/>
                  </a:lnTo>
                  <a:lnTo>
                    <a:pt x="522" y="1114"/>
                  </a:lnTo>
                  <a:lnTo>
                    <a:pt x="519" y="1122"/>
                  </a:lnTo>
                  <a:lnTo>
                    <a:pt x="515" y="1128"/>
                  </a:lnTo>
                  <a:lnTo>
                    <a:pt x="512" y="1135"/>
                  </a:lnTo>
                  <a:lnTo>
                    <a:pt x="508" y="1143"/>
                  </a:lnTo>
                  <a:lnTo>
                    <a:pt x="496" y="1167"/>
                  </a:lnTo>
                  <a:lnTo>
                    <a:pt x="496" y="1169"/>
                  </a:lnTo>
                  <a:lnTo>
                    <a:pt x="491" y="1175"/>
                  </a:lnTo>
                  <a:lnTo>
                    <a:pt x="491" y="1175"/>
                  </a:lnTo>
                  <a:lnTo>
                    <a:pt x="482" y="1192"/>
                  </a:lnTo>
                  <a:lnTo>
                    <a:pt x="479" y="1196"/>
                  </a:lnTo>
                  <a:lnTo>
                    <a:pt x="479" y="1198"/>
                  </a:lnTo>
                  <a:lnTo>
                    <a:pt x="474" y="1204"/>
                  </a:lnTo>
                  <a:lnTo>
                    <a:pt x="474" y="1204"/>
                  </a:lnTo>
                  <a:lnTo>
                    <a:pt x="462" y="1221"/>
                  </a:lnTo>
                  <a:lnTo>
                    <a:pt x="462" y="1222"/>
                  </a:lnTo>
                  <a:lnTo>
                    <a:pt x="458" y="1227"/>
                  </a:lnTo>
                  <a:lnTo>
                    <a:pt x="458" y="1227"/>
                  </a:lnTo>
                  <a:lnTo>
                    <a:pt x="448" y="1239"/>
                  </a:lnTo>
                  <a:lnTo>
                    <a:pt x="447" y="1241"/>
                  </a:lnTo>
                  <a:lnTo>
                    <a:pt x="444" y="1244"/>
                  </a:lnTo>
                  <a:lnTo>
                    <a:pt x="438" y="1251"/>
                  </a:lnTo>
                  <a:lnTo>
                    <a:pt x="438" y="1253"/>
                  </a:lnTo>
                  <a:lnTo>
                    <a:pt x="415" y="1276"/>
                  </a:lnTo>
                  <a:lnTo>
                    <a:pt x="413" y="1276"/>
                  </a:lnTo>
                  <a:lnTo>
                    <a:pt x="410" y="1279"/>
                  </a:lnTo>
                  <a:lnTo>
                    <a:pt x="410" y="1279"/>
                  </a:lnTo>
                  <a:lnTo>
                    <a:pt x="407" y="1282"/>
                  </a:lnTo>
                  <a:lnTo>
                    <a:pt x="406" y="1282"/>
                  </a:lnTo>
                  <a:lnTo>
                    <a:pt x="404" y="1283"/>
                  </a:lnTo>
                  <a:lnTo>
                    <a:pt x="404" y="1283"/>
                  </a:lnTo>
                  <a:lnTo>
                    <a:pt x="401" y="1286"/>
                  </a:lnTo>
                  <a:lnTo>
                    <a:pt x="400" y="1286"/>
                  </a:lnTo>
                  <a:lnTo>
                    <a:pt x="397" y="1289"/>
                  </a:lnTo>
                  <a:lnTo>
                    <a:pt x="397" y="1289"/>
                  </a:lnTo>
                  <a:lnTo>
                    <a:pt x="394" y="1292"/>
                  </a:lnTo>
                  <a:lnTo>
                    <a:pt x="392" y="1292"/>
                  </a:lnTo>
                  <a:lnTo>
                    <a:pt x="390" y="1294"/>
                  </a:lnTo>
                  <a:lnTo>
                    <a:pt x="390" y="1294"/>
                  </a:lnTo>
                  <a:lnTo>
                    <a:pt x="387" y="1297"/>
                  </a:lnTo>
                  <a:lnTo>
                    <a:pt x="386" y="1297"/>
                  </a:lnTo>
                  <a:lnTo>
                    <a:pt x="384" y="1298"/>
                  </a:lnTo>
                  <a:lnTo>
                    <a:pt x="384" y="1298"/>
                  </a:lnTo>
                  <a:lnTo>
                    <a:pt x="381" y="1301"/>
                  </a:lnTo>
                  <a:lnTo>
                    <a:pt x="380" y="1301"/>
                  </a:lnTo>
                  <a:lnTo>
                    <a:pt x="375" y="1303"/>
                  </a:lnTo>
                  <a:lnTo>
                    <a:pt x="371" y="1306"/>
                  </a:lnTo>
                  <a:lnTo>
                    <a:pt x="371" y="1306"/>
                  </a:lnTo>
                  <a:lnTo>
                    <a:pt x="365" y="1311"/>
                  </a:lnTo>
                  <a:lnTo>
                    <a:pt x="363" y="1311"/>
                  </a:lnTo>
                  <a:lnTo>
                    <a:pt x="358" y="1312"/>
                  </a:lnTo>
                  <a:lnTo>
                    <a:pt x="349" y="1317"/>
                  </a:lnTo>
                  <a:lnTo>
                    <a:pt x="345" y="1318"/>
                  </a:lnTo>
                  <a:lnTo>
                    <a:pt x="333" y="1324"/>
                  </a:lnTo>
                  <a:lnTo>
                    <a:pt x="328" y="1324"/>
                  </a:lnTo>
                  <a:lnTo>
                    <a:pt x="319" y="1329"/>
                  </a:lnTo>
                  <a:lnTo>
                    <a:pt x="316" y="1329"/>
                  </a:lnTo>
                  <a:lnTo>
                    <a:pt x="311" y="1330"/>
                  </a:lnTo>
                  <a:lnTo>
                    <a:pt x="308" y="1332"/>
                  </a:lnTo>
                  <a:lnTo>
                    <a:pt x="305" y="1332"/>
                  </a:lnTo>
                  <a:lnTo>
                    <a:pt x="302" y="1333"/>
                  </a:lnTo>
                  <a:lnTo>
                    <a:pt x="298" y="1333"/>
                  </a:lnTo>
                  <a:lnTo>
                    <a:pt x="294" y="1335"/>
                  </a:lnTo>
                  <a:lnTo>
                    <a:pt x="291" y="1335"/>
                  </a:lnTo>
                  <a:lnTo>
                    <a:pt x="288" y="1337"/>
                  </a:lnTo>
                  <a:lnTo>
                    <a:pt x="285" y="1337"/>
                  </a:lnTo>
                  <a:lnTo>
                    <a:pt x="281" y="1338"/>
                  </a:lnTo>
                  <a:lnTo>
                    <a:pt x="278" y="1338"/>
                  </a:lnTo>
                  <a:lnTo>
                    <a:pt x="275" y="1340"/>
                  </a:lnTo>
                  <a:lnTo>
                    <a:pt x="269" y="1340"/>
                  </a:lnTo>
                  <a:lnTo>
                    <a:pt x="264" y="1341"/>
                  </a:lnTo>
                  <a:lnTo>
                    <a:pt x="255" y="1341"/>
                  </a:lnTo>
                  <a:lnTo>
                    <a:pt x="250" y="1343"/>
                  </a:lnTo>
                  <a:lnTo>
                    <a:pt x="241" y="1343"/>
                  </a:lnTo>
                  <a:lnTo>
                    <a:pt x="238" y="1344"/>
                  </a:lnTo>
                  <a:lnTo>
                    <a:pt x="224" y="1344"/>
                  </a:lnTo>
                  <a:lnTo>
                    <a:pt x="221" y="1346"/>
                  </a:lnTo>
                  <a:lnTo>
                    <a:pt x="0" y="1346"/>
                  </a:lnTo>
                  <a:lnTo>
                    <a:pt x="0" y="1343"/>
                  </a:lnTo>
                  <a:lnTo>
                    <a:pt x="130" y="1343"/>
                  </a:lnTo>
                  <a:lnTo>
                    <a:pt x="133" y="1341"/>
                  </a:lnTo>
                  <a:lnTo>
                    <a:pt x="188" y="1341"/>
                  </a:lnTo>
                  <a:lnTo>
                    <a:pt x="191" y="1340"/>
                  </a:lnTo>
                  <a:lnTo>
                    <a:pt x="218" y="1340"/>
                  </a:lnTo>
                  <a:lnTo>
                    <a:pt x="221" y="1338"/>
                  </a:lnTo>
                  <a:lnTo>
                    <a:pt x="235" y="1338"/>
                  </a:lnTo>
                  <a:lnTo>
                    <a:pt x="238" y="1337"/>
                  </a:lnTo>
                  <a:lnTo>
                    <a:pt x="249" y="1337"/>
                  </a:lnTo>
                  <a:lnTo>
                    <a:pt x="253" y="1335"/>
                  </a:lnTo>
                  <a:lnTo>
                    <a:pt x="262" y="1335"/>
                  </a:lnTo>
                  <a:lnTo>
                    <a:pt x="267" y="1333"/>
                  </a:lnTo>
                  <a:lnTo>
                    <a:pt x="272" y="1333"/>
                  </a:lnTo>
                  <a:lnTo>
                    <a:pt x="275" y="1332"/>
                  </a:lnTo>
                  <a:lnTo>
                    <a:pt x="279" y="1332"/>
                  </a:lnTo>
                  <a:lnTo>
                    <a:pt x="284" y="1330"/>
                  </a:lnTo>
                  <a:lnTo>
                    <a:pt x="285" y="1330"/>
                  </a:lnTo>
                  <a:lnTo>
                    <a:pt x="288" y="1329"/>
                  </a:lnTo>
                  <a:lnTo>
                    <a:pt x="291" y="1329"/>
                  </a:lnTo>
                  <a:lnTo>
                    <a:pt x="294" y="1327"/>
                  </a:lnTo>
                  <a:lnTo>
                    <a:pt x="299" y="1327"/>
                  </a:lnTo>
                  <a:lnTo>
                    <a:pt x="302" y="1326"/>
                  </a:lnTo>
                  <a:lnTo>
                    <a:pt x="305" y="1326"/>
                  </a:lnTo>
                  <a:lnTo>
                    <a:pt x="308" y="1324"/>
                  </a:lnTo>
                  <a:lnTo>
                    <a:pt x="310" y="1324"/>
                  </a:lnTo>
                  <a:lnTo>
                    <a:pt x="314" y="1323"/>
                  </a:lnTo>
                  <a:lnTo>
                    <a:pt x="316" y="1323"/>
                  </a:lnTo>
                  <a:lnTo>
                    <a:pt x="325" y="1318"/>
                  </a:lnTo>
                  <a:lnTo>
                    <a:pt x="330" y="1318"/>
                  </a:lnTo>
                  <a:lnTo>
                    <a:pt x="342" y="1312"/>
                  </a:lnTo>
                  <a:lnTo>
                    <a:pt x="343" y="1312"/>
                  </a:lnTo>
                  <a:lnTo>
                    <a:pt x="346" y="1311"/>
                  </a:lnTo>
                  <a:lnTo>
                    <a:pt x="346" y="1311"/>
                  </a:lnTo>
                  <a:lnTo>
                    <a:pt x="355" y="1306"/>
                  </a:lnTo>
                  <a:lnTo>
                    <a:pt x="357" y="1306"/>
                  </a:lnTo>
                  <a:lnTo>
                    <a:pt x="362" y="1305"/>
                  </a:lnTo>
                  <a:lnTo>
                    <a:pt x="362" y="1305"/>
                  </a:lnTo>
                  <a:lnTo>
                    <a:pt x="366" y="1301"/>
                  </a:lnTo>
                  <a:lnTo>
                    <a:pt x="366" y="1300"/>
                  </a:lnTo>
                  <a:lnTo>
                    <a:pt x="372" y="1297"/>
                  </a:lnTo>
                  <a:lnTo>
                    <a:pt x="374" y="1297"/>
                  </a:lnTo>
                  <a:lnTo>
                    <a:pt x="378" y="1295"/>
                  </a:lnTo>
                  <a:lnTo>
                    <a:pt x="380" y="1294"/>
                  </a:lnTo>
                  <a:lnTo>
                    <a:pt x="380" y="1292"/>
                  </a:lnTo>
                  <a:lnTo>
                    <a:pt x="383" y="1291"/>
                  </a:lnTo>
                  <a:lnTo>
                    <a:pt x="383" y="1292"/>
                  </a:lnTo>
                  <a:lnTo>
                    <a:pt x="386" y="1289"/>
                  </a:lnTo>
                  <a:lnTo>
                    <a:pt x="386" y="1288"/>
                  </a:lnTo>
                  <a:lnTo>
                    <a:pt x="389" y="1286"/>
                  </a:lnTo>
                  <a:lnTo>
                    <a:pt x="389" y="1288"/>
                  </a:lnTo>
                  <a:lnTo>
                    <a:pt x="392" y="1285"/>
                  </a:lnTo>
                  <a:lnTo>
                    <a:pt x="397" y="1282"/>
                  </a:lnTo>
                  <a:lnTo>
                    <a:pt x="400" y="1279"/>
                  </a:lnTo>
                  <a:lnTo>
                    <a:pt x="400" y="1277"/>
                  </a:lnTo>
                  <a:lnTo>
                    <a:pt x="403" y="1276"/>
                  </a:lnTo>
                  <a:lnTo>
                    <a:pt x="403" y="1277"/>
                  </a:lnTo>
                  <a:lnTo>
                    <a:pt x="406" y="1274"/>
                  </a:lnTo>
                  <a:lnTo>
                    <a:pt x="410" y="1271"/>
                  </a:lnTo>
                  <a:lnTo>
                    <a:pt x="433" y="1248"/>
                  </a:lnTo>
                  <a:lnTo>
                    <a:pt x="439" y="1239"/>
                  </a:lnTo>
                  <a:lnTo>
                    <a:pt x="444" y="1236"/>
                  </a:lnTo>
                  <a:lnTo>
                    <a:pt x="453" y="1222"/>
                  </a:lnTo>
                  <a:lnTo>
                    <a:pt x="458" y="1218"/>
                  </a:lnTo>
                  <a:lnTo>
                    <a:pt x="470" y="1199"/>
                  </a:lnTo>
                  <a:lnTo>
                    <a:pt x="474" y="1193"/>
                  </a:lnTo>
                  <a:lnTo>
                    <a:pt x="477" y="1189"/>
                  </a:lnTo>
                  <a:lnTo>
                    <a:pt x="487" y="1170"/>
                  </a:lnTo>
                  <a:lnTo>
                    <a:pt x="491" y="1164"/>
                  </a:lnTo>
                  <a:lnTo>
                    <a:pt x="503" y="1140"/>
                  </a:lnTo>
                  <a:lnTo>
                    <a:pt x="508" y="1132"/>
                  </a:lnTo>
                  <a:lnTo>
                    <a:pt x="506" y="1132"/>
                  </a:lnTo>
                  <a:lnTo>
                    <a:pt x="509" y="1125"/>
                  </a:lnTo>
                  <a:lnTo>
                    <a:pt x="511" y="1125"/>
                  </a:lnTo>
                  <a:lnTo>
                    <a:pt x="514" y="1119"/>
                  </a:lnTo>
                  <a:lnTo>
                    <a:pt x="512" y="1119"/>
                  </a:lnTo>
                  <a:lnTo>
                    <a:pt x="515" y="1111"/>
                  </a:lnTo>
                  <a:lnTo>
                    <a:pt x="517" y="1111"/>
                  </a:lnTo>
                  <a:lnTo>
                    <a:pt x="520" y="1105"/>
                  </a:lnTo>
                  <a:lnTo>
                    <a:pt x="520" y="1105"/>
                  </a:lnTo>
                  <a:lnTo>
                    <a:pt x="523" y="1096"/>
                  </a:lnTo>
                  <a:lnTo>
                    <a:pt x="523" y="1094"/>
                  </a:lnTo>
                  <a:lnTo>
                    <a:pt x="529" y="1079"/>
                  </a:lnTo>
                  <a:lnTo>
                    <a:pt x="529" y="1079"/>
                  </a:lnTo>
                  <a:lnTo>
                    <a:pt x="532" y="1071"/>
                  </a:lnTo>
                  <a:lnTo>
                    <a:pt x="534" y="1070"/>
                  </a:lnTo>
                  <a:lnTo>
                    <a:pt x="538" y="1061"/>
                  </a:lnTo>
                  <a:lnTo>
                    <a:pt x="537" y="1061"/>
                  </a:lnTo>
                  <a:lnTo>
                    <a:pt x="540" y="1053"/>
                  </a:lnTo>
                  <a:lnTo>
                    <a:pt x="540" y="1053"/>
                  </a:lnTo>
                  <a:lnTo>
                    <a:pt x="543" y="1046"/>
                  </a:lnTo>
                  <a:lnTo>
                    <a:pt x="546" y="1035"/>
                  </a:lnTo>
                  <a:lnTo>
                    <a:pt x="549" y="1026"/>
                  </a:lnTo>
                  <a:lnTo>
                    <a:pt x="551" y="1024"/>
                  </a:lnTo>
                  <a:lnTo>
                    <a:pt x="554" y="1017"/>
                  </a:lnTo>
                  <a:lnTo>
                    <a:pt x="554" y="1017"/>
                  </a:lnTo>
                  <a:lnTo>
                    <a:pt x="563" y="985"/>
                  </a:lnTo>
                  <a:lnTo>
                    <a:pt x="563" y="983"/>
                  </a:lnTo>
                  <a:lnTo>
                    <a:pt x="567" y="972"/>
                  </a:lnTo>
                  <a:lnTo>
                    <a:pt x="567" y="972"/>
                  </a:lnTo>
                  <a:lnTo>
                    <a:pt x="570" y="963"/>
                  </a:lnTo>
                  <a:lnTo>
                    <a:pt x="573" y="951"/>
                  </a:lnTo>
                  <a:lnTo>
                    <a:pt x="576" y="940"/>
                  </a:lnTo>
                  <a:lnTo>
                    <a:pt x="583" y="916"/>
                  </a:lnTo>
                  <a:lnTo>
                    <a:pt x="583" y="915"/>
                  </a:lnTo>
                  <a:lnTo>
                    <a:pt x="587" y="902"/>
                  </a:lnTo>
                  <a:lnTo>
                    <a:pt x="587" y="902"/>
                  </a:lnTo>
                  <a:lnTo>
                    <a:pt x="590" y="890"/>
                  </a:lnTo>
                  <a:lnTo>
                    <a:pt x="593" y="878"/>
                  </a:lnTo>
                  <a:lnTo>
                    <a:pt x="599" y="851"/>
                  </a:lnTo>
                  <a:lnTo>
                    <a:pt x="604" y="837"/>
                  </a:lnTo>
                  <a:lnTo>
                    <a:pt x="607" y="823"/>
                  </a:lnTo>
                  <a:lnTo>
                    <a:pt x="613" y="793"/>
                  </a:lnTo>
                  <a:lnTo>
                    <a:pt x="618" y="777"/>
                  </a:lnTo>
                  <a:lnTo>
                    <a:pt x="621" y="762"/>
                  </a:lnTo>
                  <a:lnTo>
                    <a:pt x="624" y="745"/>
                  </a:lnTo>
                  <a:lnTo>
                    <a:pt x="627" y="730"/>
                  </a:lnTo>
                  <a:lnTo>
                    <a:pt x="630" y="713"/>
                  </a:lnTo>
                  <a:lnTo>
                    <a:pt x="634" y="697"/>
                  </a:lnTo>
                  <a:lnTo>
                    <a:pt x="637" y="678"/>
                  </a:lnTo>
                  <a:lnTo>
                    <a:pt x="640" y="662"/>
                  </a:lnTo>
                  <a:lnTo>
                    <a:pt x="647" y="625"/>
                  </a:lnTo>
                  <a:lnTo>
                    <a:pt x="651" y="605"/>
                  </a:lnTo>
                  <a:lnTo>
                    <a:pt x="654" y="587"/>
                  </a:lnTo>
                  <a:lnTo>
                    <a:pt x="660" y="547"/>
                  </a:lnTo>
                  <a:lnTo>
                    <a:pt x="665" y="526"/>
                  </a:lnTo>
                  <a:lnTo>
                    <a:pt x="677" y="441"/>
                  </a:lnTo>
                  <a:lnTo>
                    <a:pt x="682" y="418"/>
                  </a:lnTo>
                  <a:lnTo>
                    <a:pt x="685" y="395"/>
                  </a:lnTo>
                  <a:lnTo>
                    <a:pt x="694" y="322"/>
                  </a:lnTo>
                  <a:lnTo>
                    <a:pt x="698" y="297"/>
                  </a:lnTo>
                  <a:lnTo>
                    <a:pt x="707" y="220"/>
                  </a:lnTo>
                  <a:lnTo>
                    <a:pt x="712" y="192"/>
                  </a:lnTo>
                  <a:lnTo>
                    <a:pt x="718" y="138"/>
                  </a:lnTo>
                  <a:lnTo>
                    <a:pt x="724" y="80"/>
                  </a:lnTo>
                  <a:lnTo>
                    <a:pt x="729" y="51"/>
                  </a:lnTo>
                  <a:lnTo>
                    <a:pt x="732" y="20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00BFBF"/>
            </a:solidFill>
            <a:ln w="0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1219" name="グループ化 1218"/>
          <p:cNvGrpSpPr/>
          <p:nvPr/>
        </p:nvGrpSpPr>
        <p:grpSpPr>
          <a:xfrm>
            <a:off x="5048152" y="1177925"/>
            <a:ext cx="2673351" cy="2136775"/>
            <a:chOff x="5021263" y="1177925"/>
            <a:chExt cx="2673351" cy="2136775"/>
          </a:xfrm>
        </p:grpSpPr>
        <p:sp>
          <p:nvSpPr>
            <p:cNvPr id="1119" name="Rectangle 107"/>
            <p:cNvSpPr>
              <a:spLocks noChangeArrowheads="1"/>
            </p:cNvSpPr>
            <p:nvPr/>
          </p:nvSpPr>
          <p:spPr bwMode="auto">
            <a:xfrm>
              <a:off x="5021263" y="1177925"/>
              <a:ext cx="2673350" cy="2136775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0" name="Line 108"/>
            <p:cNvSpPr>
              <a:spLocks noChangeShapeType="1"/>
            </p:cNvSpPr>
            <p:nvPr/>
          </p:nvSpPr>
          <p:spPr bwMode="auto">
            <a:xfrm flipV="1">
              <a:off x="5021263" y="1177925"/>
              <a:ext cx="0" cy="213677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1" name="Line 109"/>
            <p:cNvSpPr>
              <a:spLocks noChangeShapeType="1"/>
            </p:cNvSpPr>
            <p:nvPr/>
          </p:nvSpPr>
          <p:spPr bwMode="auto">
            <a:xfrm>
              <a:off x="5021263" y="1177925"/>
              <a:ext cx="267335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2" name="Line 110"/>
            <p:cNvSpPr>
              <a:spLocks noChangeShapeType="1"/>
            </p:cNvSpPr>
            <p:nvPr/>
          </p:nvSpPr>
          <p:spPr bwMode="auto">
            <a:xfrm>
              <a:off x="7694613" y="1177925"/>
              <a:ext cx="0" cy="213677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3" name="Line 111"/>
            <p:cNvSpPr>
              <a:spLocks noChangeShapeType="1"/>
            </p:cNvSpPr>
            <p:nvPr/>
          </p:nvSpPr>
          <p:spPr bwMode="auto">
            <a:xfrm flipH="1">
              <a:off x="5021263" y="3314700"/>
              <a:ext cx="267335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4" name="Line 112"/>
            <p:cNvSpPr>
              <a:spLocks noChangeShapeType="1"/>
            </p:cNvSpPr>
            <p:nvPr/>
          </p:nvSpPr>
          <p:spPr bwMode="auto">
            <a:xfrm>
              <a:off x="5021263" y="1177925"/>
              <a:ext cx="26733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5" name="Line 113"/>
            <p:cNvSpPr>
              <a:spLocks noChangeShapeType="1"/>
            </p:cNvSpPr>
            <p:nvPr/>
          </p:nvSpPr>
          <p:spPr bwMode="auto">
            <a:xfrm>
              <a:off x="5021263" y="3314700"/>
              <a:ext cx="26733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6" name="Line 114"/>
            <p:cNvSpPr>
              <a:spLocks noChangeShapeType="1"/>
            </p:cNvSpPr>
            <p:nvPr/>
          </p:nvSpPr>
          <p:spPr bwMode="auto">
            <a:xfrm flipV="1">
              <a:off x="7694613" y="1177925"/>
              <a:ext cx="0" cy="21367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7" name="Line 115"/>
            <p:cNvSpPr>
              <a:spLocks noChangeShapeType="1"/>
            </p:cNvSpPr>
            <p:nvPr/>
          </p:nvSpPr>
          <p:spPr bwMode="auto">
            <a:xfrm flipV="1">
              <a:off x="5021263" y="1177925"/>
              <a:ext cx="0" cy="21367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8" name="Line 116"/>
            <p:cNvSpPr>
              <a:spLocks noChangeShapeType="1"/>
            </p:cNvSpPr>
            <p:nvPr/>
          </p:nvSpPr>
          <p:spPr bwMode="auto">
            <a:xfrm>
              <a:off x="5021263" y="3314700"/>
              <a:ext cx="26733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9" name="Line 117"/>
            <p:cNvSpPr>
              <a:spLocks noChangeShapeType="1"/>
            </p:cNvSpPr>
            <p:nvPr/>
          </p:nvSpPr>
          <p:spPr bwMode="auto">
            <a:xfrm flipV="1">
              <a:off x="5021263" y="1177925"/>
              <a:ext cx="0" cy="21367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30" name="Line 118"/>
            <p:cNvSpPr>
              <a:spLocks noChangeShapeType="1"/>
            </p:cNvSpPr>
            <p:nvPr/>
          </p:nvSpPr>
          <p:spPr bwMode="auto">
            <a:xfrm flipV="1">
              <a:off x="5021263" y="3287713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31" name="Line 119"/>
            <p:cNvSpPr>
              <a:spLocks noChangeShapeType="1"/>
            </p:cNvSpPr>
            <p:nvPr/>
          </p:nvSpPr>
          <p:spPr bwMode="auto">
            <a:xfrm>
              <a:off x="5021263" y="1177925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33" name="Line 121"/>
            <p:cNvSpPr>
              <a:spLocks noChangeShapeType="1"/>
            </p:cNvSpPr>
            <p:nvPr/>
          </p:nvSpPr>
          <p:spPr bwMode="auto">
            <a:xfrm flipV="1">
              <a:off x="5287963" y="3287713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34" name="Line 122"/>
            <p:cNvSpPr>
              <a:spLocks noChangeShapeType="1"/>
            </p:cNvSpPr>
            <p:nvPr/>
          </p:nvSpPr>
          <p:spPr bwMode="auto">
            <a:xfrm>
              <a:off x="5287963" y="1177925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38" name="Line 126"/>
            <p:cNvSpPr>
              <a:spLocks noChangeShapeType="1"/>
            </p:cNvSpPr>
            <p:nvPr/>
          </p:nvSpPr>
          <p:spPr bwMode="auto">
            <a:xfrm flipV="1">
              <a:off x="5556251" y="3287713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39" name="Line 127"/>
            <p:cNvSpPr>
              <a:spLocks noChangeShapeType="1"/>
            </p:cNvSpPr>
            <p:nvPr/>
          </p:nvSpPr>
          <p:spPr bwMode="auto">
            <a:xfrm>
              <a:off x="5556251" y="1177925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41" name="Line 129"/>
            <p:cNvSpPr>
              <a:spLocks noChangeShapeType="1"/>
            </p:cNvSpPr>
            <p:nvPr/>
          </p:nvSpPr>
          <p:spPr bwMode="auto">
            <a:xfrm flipV="1">
              <a:off x="5822951" y="3287713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42" name="Line 130"/>
            <p:cNvSpPr>
              <a:spLocks noChangeShapeType="1"/>
            </p:cNvSpPr>
            <p:nvPr/>
          </p:nvSpPr>
          <p:spPr bwMode="auto">
            <a:xfrm>
              <a:off x="5822951" y="1177925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46" name="Line 134"/>
            <p:cNvSpPr>
              <a:spLocks noChangeShapeType="1"/>
            </p:cNvSpPr>
            <p:nvPr/>
          </p:nvSpPr>
          <p:spPr bwMode="auto">
            <a:xfrm flipV="1">
              <a:off x="6091238" y="3287713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47" name="Line 135"/>
            <p:cNvSpPr>
              <a:spLocks noChangeShapeType="1"/>
            </p:cNvSpPr>
            <p:nvPr/>
          </p:nvSpPr>
          <p:spPr bwMode="auto">
            <a:xfrm>
              <a:off x="6091238" y="1177925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49" name="Line 137"/>
            <p:cNvSpPr>
              <a:spLocks noChangeShapeType="1"/>
            </p:cNvSpPr>
            <p:nvPr/>
          </p:nvSpPr>
          <p:spPr bwMode="auto">
            <a:xfrm flipV="1">
              <a:off x="6357938" y="3287713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50" name="Line 138"/>
            <p:cNvSpPr>
              <a:spLocks noChangeShapeType="1"/>
            </p:cNvSpPr>
            <p:nvPr/>
          </p:nvSpPr>
          <p:spPr bwMode="auto">
            <a:xfrm>
              <a:off x="6357938" y="1177925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54" name="Line 142"/>
            <p:cNvSpPr>
              <a:spLocks noChangeShapeType="1"/>
            </p:cNvSpPr>
            <p:nvPr/>
          </p:nvSpPr>
          <p:spPr bwMode="auto">
            <a:xfrm flipV="1">
              <a:off x="6626226" y="3287713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55" name="Line 143"/>
            <p:cNvSpPr>
              <a:spLocks noChangeShapeType="1"/>
            </p:cNvSpPr>
            <p:nvPr/>
          </p:nvSpPr>
          <p:spPr bwMode="auto">
            <a:xfrm>
              <a:off x="6626226" y="1177925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57" name="Line 145"/>
            <p:cNvSpPr>
              <a:spLocks noChangeShapeType="1"/>
            </p:cNvSpPr>
            <p:nvPr/>
          </p:nvSpPr>
          <p:spPr bwMode="auto">
            <a:xfrm flipV="1">
              <a:off x="6891338" y="3287713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58" name="Line 146"/>
            <p:cNvSpPr>
              <a:spLocks noChangeShapeType="1"/>
            </p:cNvSpPr>
            <p:nvPr/>
          </p:nvSpPr>
          <p:spPr bwMode="auto">
            <a:xfrm>
              <a:off x="6891338" y="1177925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62" name="Line 150"/>
            <p:cNvSpPr>
              <a:spLocks noChangeShapeType="1"/>
            </p:cNvSpPr>
            <p:nvPr/>
          </p:nvSpPr>
          <p:spPr bwMode="auto">
            <a:xfrm flipV="1">
              <a:off x="7161213" y="3287713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63" name="Line 151"/>
            <p:cNvSpPr>
              <a:spLocks noChangeShapeType="1"/>
            </p:cNvSpPr>
            <p:nvPr/>
          </p:nvSpPr>
          <p:spPr bwMode="auto">
            <a:xfrm>
              <a:off x="7161213" y="1177925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65" name="Line 153"/>
            <p:cNvSpPr>
              <a:spLocks noChangeShapeType="1"/>
            </p:cNvSpPr>
            <p:nvPr/>
          </p:nvSpPr>
          <p:spPr bwMode="auto">
            <a:xfrm flipV="1">
              <a:off x="7426326" y="3287713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66" name="Line 154"/>
            <p:cNvSpPr>
              <a:spLocks noChangeShapeType="1"/>
            </p:cNvSpPr>
            <p:nvPr/>
          </p:nvSpPr>
          <p:spPr bwMode="auto">
            <a:xfrm>
              <a:off x="7426326" y="1177925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70" name="Line 158"/>
            <p:cNvSpPr>
              <a:spLocks noChangeShapeType="1"/>
            </p:cNvSpPr>
            <p:nvPr/>
          </p:nvSpPr>
          <p:spPr bwMode="auto">
            <a:xfrm flipV="1">
              <a:off x="7694613" y="3287713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71" name="Line 159"/>
            <p:cNvSpPr>
              <a:spLocks noChangeShapeType="1"/>
            </p:cNvSpPr>
            <p:nvPr/>
          </p:nvSpPr>
          <p:spPr bwMode="auto">
            <a:xfrm>
              <a:off x="7694613" y="1177925"/>
              <a:ext cx="0" cy="2698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73" name="Line 161"/>
            <p:cNvSpPr>
              <a:spLocks noChangeShapeType="1"/>
            </p:cNvSpPr>
            <p:nvPr/>
          </p:nvSpPr>
          <p:spPr bwMode="auto">
            <a:xfrm>
              <a:off x="5021263" y="3314700"/>
              <a:ext cx="269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74" name="Line 162"/>
            <p:cNvSpPr>
              <a:spLocks noChangeShapeType="1"/>
            </p:cNvSpPr>
            <p:nvPr/>
          </p:nvSpPr>
          <p:spPr bwMode="auto">
            <a:xfrm flipH="1">
              <a:off x="7669213" y="3314700"/>
              <a:ext cx="254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77" name="Line 165"/>
            <p:cNvSpPr>
              <a:spLocks noChangeShapeType="1"/>
            </p:cNvSpPr>
            <p:nvPr/>
          </p:nvSpPr>
          <p:spPr bwMode="auto">
            <a:xfrm>
              <a:off x="5021263" y="3098800"/>
              <a:ext cx="269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78" name="Line 166"/>
            <p:cNvSpPr>
              <a:spLocks noChangeShapeType="1"/>
            </p:cNvSpPr>
            <p:nvPr/>
          </p:nvSpPr>
          <p:spPr bwMode="auto">
            <a:xfrm flipH="1">
              <a:off x="7669213" y="3098800"/>
              <a:ext cx="254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83" name="Line 171"/>
            <p:cNvSpPr>
              <a:spLocks noChangeShapeType="1"/>
            </p:cNvSpPr>
            <p:nvPr/>
          </p:nvSpPr>
          <p:spPr bwMode="auto">
            <a:xfrm>
              <a:off x="5021263" y="2886075"/>
              <a:ext cx="269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84" name="Line 172"/>
            <p:cNvSpPr>
              <a:spLocks noChangeShapeType="1"/>
            </p:cNvSpPr>
            <p:nvPr/>
          </p:nvSpPr>
          <p:spPr bwMode="auto">
            <a:xfrm flipH="1">
              <a:off x="7669213" y="2886075"/>
              <a:ext cx="254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87" name="Line 175"/>
            <p:cNvSpPr>
              <a:spLocks noChangeShapeType="1"/>
            </p:cNvSpPr>
            <p:nvPr/>
          </p:nvSpPr>
          <p:spPr bwMode="auto">
            <a:xfrm>
              <a:off x="5021263" y="2673350"/>
              <a:ext cx="269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88" name="Line 176"/>
            <p:cNvSpPr>
              <a:spLocks noChangeShapeType="1"/>
            </p:cNvSpPr>
            <p:nvPr/>
          </p:nvSpPr>
          <p:spPr bwMode="auto">
            <a:xfrm flipH="1">
              <a:off x="7669213" y="2673350"/>
              <a:ext cx="254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93" name="Line 181"/>
            <p:cNvSpPr>
              <a:spLocks noChangeShapeType="1"/>
            </p:cNvSpPr>
            <p:nvPr/>
          </p:nvSpPr>
          <p:spPr bwMode="auto">
            <a:xfrm>
              <a:off x="5021263" y="2457450"/>
              <a:ext cx="269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94" name="Line 182"/>
            <p:cNvSpPr>
              <a:spLocks noChangeShapeType="1"/>
            </p:cNvSpPr>
            <p:nvPr/>
          </p:nvSpPr>
          <p:spPr bwMode="auto">
            <a:xfrm flipH="1">
              <a:off x="7669213" y="2457450"/>
              <a:ext cx="254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97" name="Line 185"/>
            <p:cNvSpPr>
              <a:spLocks noChangeShapeType="1"/>
            </p:cNvSpPr>
            <p:nvPr/>
          </p:nvSpPr>
          <p:spPr bwMode="auto">
            <a:xfrm>
              <a:off x="5021263" y="2244725"/>
              <a:ext cx="269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98" name="Line 186"/>
            <p:cNvSpPr>
              <a:spLocks noChangeShapeType="1"/>
            </p:cNvSpPr>
            <p:nvPr/>
          </p:nvSpPr>
          <p:spPr bwMode="auto">
            <a:xfrm flipH="1">
              <a:off x="7669213" y="2244725"/>
              <a:ext cx="254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03" name="Line 191"/>
            <p:cNvSpPr>
              <a:spLocks noChangeShapeType="1"/>
            </p:cNvSpPr>
            <p:nvPr/>
          </p:nvSpPr>
          <p:spPr bwMode="auto">
            <a:xfrm>
              <a:off x="5021263" y="2032000"/>
              <a:ext cx="269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04" name="Line 192"/>
            <p:cNvSpPr>
              <a:spLocks noChangeShapeType="1"/>
            </p:cNvSpPr>
            <p:nvPr/>
          </p:nvSpPr>
          <p:spPr bwMode="auto">
            <a:xfrm flipH="1">
              <a:off x="7669213" y="2032000"/>
              <a:ext cx="254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07" name="Line 195"/>
            <p:cNvSpPr>
              <a:spLocks noChangeShapeType="1"/>
            </p:cNvSpPr>
            <p:nvPr/>
          </p:nvSpPr>
          <p:spPr bwMode="auto">
            <a:xfrm>
              <a:off x="5021263" y="1819275"/>
              <a:ext cx="269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08" name="Line 196"/>
            <p:cNvSpPr>
              <a:spLocks noChangeShapeType="1"/>
            </p:cNvSpPr>
            <p:nvPr/>
          </p:nvSpPr>
          <p:spPr bwMode="auto">
            <a:xfrm flipH="1">
              <a:off x="7669213" y="1819275"/>
              <a:ext cx="254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13" name="Line 201"/>
            <p:cNvSpPr>
              <a:spLocks noChangeShapeType="1"/>
            </p:cNvSpPr>
            <p:nvPr/>
          </p:nvSpPr>
          <p:spPr bwMode="auto">
            <a:xfrm>
              <a:off x="5021263" y="1604963"/>
              <a:ext cx="269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14" name="Line 202"/>
            <p:cNvSpPr>
              <a:spLocks noChangeShapeType="1"/>
            </p:cNvSpPr>
            <p:nvPr/>
          </p:nvSpPr>
          <p:spPr bwMode="auto">
            <a:xfrm flipH="1">
              <a:off x="7669213" y="1604963"/>
              <a:ext cx="254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17" name="Line 205"/>
            <p:cNvSpPr>
              <a:spLocks noChangeShapeType="1"/>
            </p:cNvSpPr>
            <p:nvPr/>
          </p:nvSpPr>
          <p:spPr bwMode="auto">
            <a:xfrm>
              <a:off x="5021263" y="1390650"/>
              <a:ext cx="269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" name="Line 207"/>
            <p:cNvSpPr>
              <a:spLocks noChangeShapeType="1"/>
            </p:cNvSpPr>
            <p:nvPr/>
          </p:nvSpPr>
          <p:spPr bwMode="auto">
            <a:xfrm flipH="1">
              <a:off x="7669213" y="1390650"/>
              <a:ext cx="254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" name="Line 212"/>
            <p:cNvSpPr>
              <a:spLocks noChangeShapeType="1"/>
            </p:cNvSpPr>
            <p:nvPr/>
          </p:nvSpPr>
          <p:spPr bwMode="auto">
            <a:xfrm>
              <a:off x="5021263" y="1177925"/>
              <a:ext cx="2698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" name="Line 213"/>
            <p:cNvSpPr>
              <a:spLocks noChangeShapeType="1"/>
            </p:cNvSpPr>
            <p:nvPr/>
          </p:nvSpPr>
          <p:spPr bwMode="auto">
            <a:xfrm flipH="1">
              <a:off x="7669213" y="1177925"/>
              <a:ext cx="254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" name="Line 215"/>
            <p:cNvSpPr>
              <a:spLocks noChangeShapeType="1"/>
            </p:cNvSpPr>
            <p:nvPr/>
          </p:nvSpPr>
          <p:spPr bwMode="auto">
            <a:xfrm>
              <a:off x="5021263" y="1177925"/>
              <a:ext cx="26733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" name="Line 216"/>
            <p:cNvSpPr>
              <a:spLocks noChangeShapeType="1"/>
            </p:cNvSpPr>
            <p:nvPr/>
          </p:nvSpPr>
          <p:spPr bwMode="auto">
            <a:xfrm>
              <a:off x="5021263" y="3314700"/>
              <a:ext cx="267335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" name="Line 217"/>
            <p:cNvSpPr>
              <a:spLocks noChangeShapeType="1"/>
            </p:cNvSpPr>
            <p:nvPr/>
          </p:nvSpPr>
          <p:spPr bwMode="auto">
            <a:xfrm flipV="1">
              <a:off x="7694613" y="1177925"/>
              <a:ext cx="0" cy="21367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" name="Line 218"/>
            <p:cNvSpPr>
              <a:spLocks noChangeShapeType="1"/>
            </p:cNvSpPr>
            <p:nvPr/>
          </p:nvSpPr>
          <p:spPr bwMode="auto">
            <a:xfrm flipV="1">
              <a:off x="5021263" y="1177925"/>
              <a:ext cx="0" cy="21367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" name="Freeform 219"/>
            <p:cNvSpPr>
              <a:spLocks/>
            </p:cNvSpPr>
            <p:nvPr/>
          </p:nvSpPr>
          <p:spPr bwMode="auto">
            <a:xfrm>
              <a:off x="6094413" y="1555750"/>
              <a:ext cx="1600200" cy="230187"/>
            </a:xfrm>
            <a:custGeom>
              <a:avLst/>
              <a:gdLst>
                <a:gd name="T0" fmla="*/ 969 w 1008"/>
                <a:gd name="T1" fmla="*/ 8 h 145"/>
                <a:gd name="T2" fmla="*/ 908 w 1008"/>
                <a:gd name="T3" fmla="*/ 12 h 145"/>
                <a:gd name="T4" fmla="*/ 851 w 1008"/>
                <a:gd name="T5" fmla="*/ 17 h 145"/>
                <a:gd name="T6" fmla="*/ 797 w 1008"/>
                <a:gd name="T7" fmla="*/ 21 h 145"/>
                <a:gd name="T8" fmla="*/ 746 w 1008"/>
                <a:gd name="T9" fmla="*/ 26 h 145"/>
                <a:gd name="T10" fmla="*/ 699 w 1008"/>
                <a:gd name="T11" fmla="*/ 31 h 145"/>
                <a:gd name="T12" fmla="*/ 655 w 1008"/>
                <a:gd name="T13" fmla="*/ 35 h 145"/>
                <a:gd name="T14" fmla="*/ 612 w 1008"/>
                <a:gd name="T15" fmla="*/ 40 h 145"/>
                <a:gd name="T16" fmla="*/ 571 w 1008"/>
                <a:gd name="T17" fmla="*/ 44 h 145"/>
                <a:gd name="T18" fmla="*/ 531 w 1008"/>
                <a:gd name="T19" fmla="*/ 49 h 145"/>
                <a:gd name="T20" fmla="*/ 493 w 1008"/>
                <a:gd name="T21" fmla="*/ 53 h 145"/>
                <a:gd name="T22" fmla="*/ 457 w 1008"/>
                <a:gd name="T23" fmla="*/ 58 h 145"/>
                <a:gd name="T24" fmla="*/ 423 w 1008"/>
                <a:gd name="T25" fmla="*/ 63 h 145"/>
                <a:gd name="T26" fmla="*/ 390 w 1008"/>
                <a:gd name="T27" fmla="*/ 67 h 145"/>
                <a:gd name="T28" fmla="*/ 359 w 1008"/>
                <a:gd name="T29" fmla="*/ 72 h 145"/>
                <a:gd name="T30" fmla="*/ 329 w 1008"/>
                <a:gd name="T31" fmla="*/ 76 h 145"/>
                <a:gd name="T32" fmla="*/ 298 w 1008"/>
                <a:gd name="T33" fmla="*/ 81 h 145"/>
                <a:gd name="T34" fmla="*/ 269 w 1008"/>
                <a:gd name="T35" fmla="*/ 87 h 145"/>
                <a:gd name="T36" fmla="*/ 242 w 1008"/>
                <a:gd name="T37" fmla="*/ 91 h 145"/>
                <a:gd name="T38" fmla="*/ 217 w 1008"/>
                <a:gd name="T39" fmla="*/ 96 h 145"/>
                <a:gd name="T40" fmla="*/ 192 w 1008"/>
                <a:gd name="T41" fmla="*/ 101 h 145"/>
                <a:gd name="T42" fmla="*/ 167 w 1008"/>
                <a:gd name="T43" fmla="*/ 105 h 145"/>
                <a:gd name="T44" fmla="*/ 147 w 1008"/>
                <a:gd name="T45" fmla="*/ 110 h 145"/>
                <a:gd name="T46" fmla="*/ 125 w 1008"/>
                <a:gd name="T47" fmla="*/ 114 h 145"/>
                <a:gd name="T48" fmla="*/ 94 w 1008"/>
                <a:gd name="T49" fmla="*/ 120 h 145"/>
                <a:gd name="T50" fmla="*/ 70 w 1008"/>
                <a:gd name="T51" fmla="*/ 127 h 145"/>
                <a:gd name="T52" fmla="*/ 47 w 1008"/>
                <a:gd name="T53" fmla="*/ 133 h 145"/>
                <a:gd name="T54" fmla="*/ 25 w 1008"/>
                <a:gd name="T55" fmla="*/ 137 h 145"/>
                <a:gd name="T56" fmla="*/ 0 w 1008"/>
                <a:gd name="T57" fmla="*/ 139 h 145"/>
                <a:gd name="T58" fmla="*/ 27 w 1008"/>
                <a:gd name="T59" fmla="*/ 131 h 145"/>
                <a:gd name="T60" fmla="*/ 47 w 1008"/>
                <a:gd name="T61" fmla="*/ 127 h 145"/>
                <a:gd name="T62" fmla="*/ 71 w 1008"/>
                <a:gd name="T63" fmla="*/ 120 h 145"/>
                <a:gd name="T64" fmla="*/ 97 w 1008"/>
                <a:gd name="T65" fmla="*/ 114 h 145"/>
                <a:gd name="T66" fmla="*/ 121 w 1008"/>
                <a:gd name="T67" fmla="*/ 108 h 145"/>
                <a:gd name="T68" fmla="*/ 144 w 1008"/>
                <a:gd name="T69" fmla="*/ 104 h 145"/>
                <a:gd name="T70" fmla="*/ 164 w 1008"/>
                <a:gd name="T71" fmla="*/ 99 h 145"/>
                <a:gd name="T72" fmla="*/ 189 w 1008"/>
                <a:gd name="T73" fmla="*/ 95 h 145"/>
                <a:gd name="T74" fmla="*/ 216 w 1008"/>
                <a:gd name="T75" fmla="*/ 90 h 145"/>
                <a:gd name="T76" fmla="*/ 239 w 1008"/>
                <a:gd name="T77" fmla="*/ 85 h 145"/>
                <a:gd name="T78" fmla="*/ 266 w 1008"/>
                <a:gd name="T79" fmla="*/ 81 h 145"/>
                <a:gd name="T80" fmla="*/ 292 w 1008"/>
                <a:gd name="T81" fmla="*/ 76 h 145"/>
                <a:gd name="T82" fmla="*/ 323 w 1008"/>
                <a:gd name="T83" fmla="*/ 72 h 145"/>
                <a:gd name="T84" fmla="*/ 353 w 1008"/>
                <a:gd name="T85" fmla="*/ 67 h 145"/>
                <a:gd name="T86" fmla="*/ 384 w 1008"/>
                <a:gd name="T87" fmla="*/ 63 h 145"/>
                <a:gd name="T88" fmla="*/ 417 w 1008"/>
                <a:gd name="T89" fmla="*/ 58 h 145"/>
                <a:gd name="T90" fmla="*/ 451 w 1008"/>
                <a:gd name="T91" fmla="*/ 53 h 145"/>
                <a:gd name="T92" fmla="*/ 487 w 1008"/>
                <a:gd name="T93" fmla="*/ 49 h 145"/>
                <a:gd name="T94" fmla="*/ 525 w 1008"/>
                <a:gd name="T95" fmla="*/ 44 h 145"/>
                <a:gd name="T96" fmla="*/ 565 w 1008"/>
                <a:gd name="T97" fmla="*/ 40 h 145"/>
                <a:gd name="T98" fmla="*/ 606 w 1008"/>
                <a:gd name="T99" fmla="*/ 35 h 145"/>
                <a:gd name="T100" fmla="*/ 649 w 1008"/>
                <a:gd name="T101" fmla="*/ 31 h 145"/>
                <a:gd name="T102" fmla="*/ 693 w 1008"/>
                <a:gd name="T103" fmla="*/ 26 h 145"/>
                <a:gd name="T104" fmla="*/ 740 w 1008"/>
                <a:gd name="T105" fmla="*/ 21 h 145"/>
                <a:gd name="T106" fmla="*/ 791 w 1008"/>
                <a:gd name="T107" fmla="*/ 17 h 145"/>
                <a:gd name="T108" fmla="*/ 845 w 1008"/>
                <a:gd name="T109" fmla="*/ 12 h 145"/>
                <a:gd name="T110" fmla="*/ 902 w 1008"/>
                <a:gd name="T111" fmla="*/ 8 h 145"/>
                <a:gd name="T112" fmla="*/ 963 w 1008"/>
                <a:gd name="T113" fmla="*/ 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8" h="145">
                  <a:moveTo>
                    <a:pt x="992" y="0"/>
                  </a:moveTo>
                  <a:lnTo>
                    <a:pt x="1008" y="0"/>
                  </a:lnTo>
                  <a:lnTo>
                    <a:pt x="1008" y="6"/>
                  </a:lnTo>
                  <a:lnTo>
                    <a:pt x="993" y="6"/>
                  </a:lnTo>
                  <a:lnTo>
                    <a:pt x="989" y="8"/>
                  </a:lnTo>
                  <a:lnTo>
                    <a:pt x="969" y="8"/>
                  </a:lnTo>
                  <a:lnTo>
                    <a:pt x="966" y="9"/>
                  </a:lnTo>
                  <a:lnTo>
                    <a:pt x="952" y="9"/>
                  </a:lnTo>
                  <a:lnTo>
                    <a:pt x="949" y="11"/>
                  </a:lnTo>
                  <a:lnTo>
                    <a:pt x="929" y="11"/>
                  </a:lnTo>
                  <a:lnTo>
                    <a:pt x="925" y="12"/>
                  </a:lnTo>
                  <a:lnTo>
                    <a:pt x="908" y="12"/>
                  </a:lnTo>
                  <a:lnTo>
                    <a:pt x="905" y="14"/>
                  </a:lnTo>
                  <a:lnTo>
                    <a:pt x="891" y="14"/>
                  </a:lnTo>
                  <a:lnTo>
                    <a:pt x="885" y="15"/>
                  </a:lnTo>
                  <a:lnTo>
                    <a:pt x="871" y="15"/>
                  </a:lnTo>
                  <a:lnTo>
                    <a:pt x="868" y="17"/>
                  </a:lnTo>
                  <a:lnTo>
                    <a:pt x="851" y="17"/>
                  </a:lnTo>
                  <a:lnTo>
                    <a:pt x="847" y="18"/>
                  </a:lnTo>
                  <a:lnTo>
                    <a:pt x="838" y="18"/>
                  </a:lnTo>
                  <a:lnTo>
                    <a:pt x="835" y="20"/>
                  </a:lnTo>
                  <a:lnTo>
                    <a:pt x="818" y="20"/>
                  </a:lnTo>
                  <a:lnTo>
                    <a:pt x="813" y="21"/>
                  </a:lnTo>
                  <a:lnTo>
                    <a:pt x="797" y="21"/>
                  </a:lnTo>
                  <a:lnTo>
                    <a:pt x="794" y="23"/>
                  </a:lnTo>
                  <a:lnTo>
                    <a:pt x="784" y="23"/>
                  </a:lnTo>
                  <a:lnTo>
                    <a:pt x="780" y="24"/>
                  </a:lnTo>
                  <a:lnTo>
                    <a:pt x="763" y="24"/>
                  </a:lnTo>
                  <a:lnTo>
                    <a:pt x="760" y="26"/>
                  </a:lnTo>
                  <a:lnTo>
                    <a:pt x="746" y="26"/>
                  </a:lnTo>
                  <a:lnTo>
                    <a:pt x="743" y="27"/>
                  </a:lnTo>
                  <a:lnTo>
                    <a:pt x="733" y="27"/>
                  </a:lnTo>
                  <a:lnTo>
                    <a:pt x="730" y="29"/>
                  </a:lnTo>
                  <a:lnTo>
                    <a:pt x="716" y="29"/>
                  </a:lnTo>
                  <a:lnTo>
                    <a:pt x="713" y="31"/>
                  </a:lnTo>
                  <a:lnTo>
                    <a:pt x="699" y="31"/>
                  </a:lnTo>
                  <a:lnTo>
                    <a:pt x="696" y="32"/>
                  </a:lnTo>
                  <a:lnTo>
                    <a:pt x="685" y="32"/>
                  </a:lnTo>
                  <a:lnTo>
                    <a:pt x="682" y="34"/>
                  </a:lnTo>
                  <a:lnTo>
                    <a:pt x="669" y="34"/>
                  </a:lnTo>
                  <a:lnTo>
                    <a:pt x="666" y="35"/>
                  </a:lnTo>
                  <a:lnTo>
                    <a:pt x="655" y="35"/>
                  </a:lnTo>
                  <a:lnTo>
                    <a:pt x="652" y="37"/>
                  </a:lnTo>
                  <a:lnTo>
                    <a:pt x="640" y="37"/>
                  </a:lnTo>
                  <a:lnTo>
                    <a:pt x="635" y="38"/>
                  </a:lnTo>
                  <a:lnTo>
                    <a:pt x="626" y="38"/>
                  </a:lnTo>
                  <a:lnTo>
                    <a:pt x="623" y="40"/>
                  </a:lnTo>
                  <a:lnTo>
                    <a:pt x="612" y="40"/>
                  </a:lnTo>
                  <a:lnTo>
                    <a:pt x="609" y="41"/>
                  </a:lnTo>
                  <a:lnTo>
                    <a:pt x="595" y="41"/>
                  </a:lnTo>
                  <a:lnTo>
                    <a:pt x="592" y="43"/>
                  </a:lnTo>
                  <a:lnTo>
                    <a:pt x="582" y="43"/>
                  </a:lnTo>
                  <a:lnTo>
                    <a:pt x="579" y="44"/>
                  </a:lnTo>
                  <a:lnTo>
                    <a:pt x="571" y="44"/>
                  </a:lnTo>
                  <a:lnTo>
                    <a:pt x="568" y="46"/>
                  </a:lnTo>
                  <a:lnTo>
                    <a:pt x="554" y="46"/>
                  </a:lnTo>
                  <a:lnTo>
                    <a:pt x="551" y="47"/>
                  </a:lnTo>
                  <a:lnTo>
                    <a:pt x="541" y="47"/>
                  </a:lnTo>
                  <a:lnTo>
                    <a:pt x="538" y="49"/>
                  </a:lnTo>
                  <a:lnTo>
                    <a:pt x="531" y="49"/>
                  </a:lnTo>
                  <a:lnTo>
                    <a:pt x="528" y="50"/>
                  </a:lnTo>
                  <a:lnTo>
                    <a:pt x="518" y="50"/>
                  </a:lnTo>
                  <a:lnTo>
                    <a:pt x="515" y="52"/>
                  </a:lnTo>
                  <a:lnTo>
                    <a:pt x="504" y="52"/>
                  </a:lnTo>
                  <a:lnTo>
                    <a:pt x="501" y="53"/>
                  </a:lnTo>
                  <a:lnTo>
                    <a:pt x="493" y="53"/>
                  </a:lnTo>
                  <a:lnTo>
                    <a:pt x="490" y="55"/>
                  </a:lnTo>
                  <a:lnTo>
                    <a:pt x="481" y="55"/>
                  </a:lnTo>
                  <a:lnTo>
                    <a:pt x="478" y="56"/>
                  </a:lnTo>
                  <a:lnTo>
                    <a:pt x="467" y="56"/>
                  </a:lnTo>
                  <a:lnTo>
                    <a:pt x="464" y="58"/>
                  </a:lnTo>
                  <a:lnTo>
                    <a:pt x="457" y="58"/>
                  </a:lnTo>
                  <a:lnTo>
                    <a:pt x="454" y="59"/>
                  </a:lnTo>
                  <a:lnTo>
                    <a:pt x="443" y="59"/>
                  </a:lnTo>
                  <a:lnTo>
                    <a:pt x="440" y="61"/>
                  </a:lnTo>
                  <a:lnTo>
                    <a:pt x="434" y="61"/>
                  </a:lnTo>
                  <a:lnTo>
                    <a:pt x="431" y="63"/>
                  </a:lnTo>
                  <a:lnTo>
                    <a:pt x="423" y="63"/>
                  </a:lnTo>
                  <a:lnTo>
                    <a:pt x="420" y="64"/>
                  </a:lnTo>
                  <a:lnTo>
                    <a:pt x="410" y="64"/>
                  </a:lnTo>
                  <a:lnTo>
                    <a:pt x="406" y="66"/>
                  </a:lnTo>
                  <a:lnTo>
                    <a:pt x="400" y="66"/>
                  </a:lnTo>
                  <a:lnTo>
                    <a:pt x="396" y="67"/>
                  </a:lnTo>
                  <a:lnTo>
                    <a:pt x="390" y="67"/>
                  </a:lnTo>
                  <a:lnTo>
                    <a:pt x="387" y="69"/>
                  </a:lnTo>
                  <a:lnTo>
                    <a:pt x="379" y="69"/>
                  </a:lnTo>
                  <a:lnTo>
                    <a:pt x="376" y="70"/>
                  </a:lnTo>
                  <a:lnTo>
                    <a:pt x="370" y="70"/>
                  </a:lnTo>
                  <a:lnTo>
                    <a:pt x="367" y="72"/>
                  </a:lnTo>
                  <a:lnTo>
                    <a:pt x="359" y="72"/>
                  </a:lnTo>
                  <a:lnTo>
                    <a:pt x="356" y="73"/>
                  </a:lnTo>
                  <a:lnTo>
                    <a:pt x="345" y="73"/>
                  </a:lnTo>
                  <a:lnTo>
                    <a:pt x="342" y="75"/>
                  </a:lnTo>
                  <a:lnTo>
                    <a:pt x="339" y="75"/>
                  </a:lnTo>
                  <a:lnTo>
                    <a:pt x="336" y="76"/>
                  </a:lnTo>
                  <a:lnTo>
                    <a:pt x="329" y="76"/>
                  </a:lnTo>
                  <a:lnTo>
                    <a:pt x="326" y="78"/>
                  </a:lnTo>
                  <a:lnTo>
                    <a:pt x="320" y="78"/>
                  </a:lnTo>
                  <a:lnTo>
                    <a:pt x="315" y="79"/>
                  </a:lnTo>
                  <a:lnTo>
                    <a:pt x="309" y="79"/>
                  </a:lnTo>
                  <a:lnTo>
                    <a:pt x="306" y="81"/>
                  </a:lnTo>
                  <a:lnTo>
                    <a:pt x="298" y="81"/>
                  </a:lnTo>
                  <a:lnTo>
                    <a:pt x="295" y="82"/>
                  </a:lnTo>
                  <a:lnTo>
                    <a:pt x="289" y="82"/>
                  </a:lnTo>
                  <a:lnTo>
                    <a:pt x="281" y="84"/>
                  </a:lnTo>
                  <a:lnTo>
                    <a:pt x="278" y="85"/>
                  </a:lnTo>
                  <a:lnTo>
                    <a:pt x="272" y="85"/>
                  </a:lnTo>
                  <a:lnTo>
                    <a:pt x="269" y="87"/>
                  </a:lnTo>
                  <a:lnTo>
                    <a:pt x="262" y="87"/>
                  </a:lnTo>
                  <a:lnTo>
                    <a:pt x="259" y="88"/>
                  </a:lnTo>
                  <a:lnTo>
                    <a:pt x="256" y="88"/>
                  </a:lnTo>
                  <a:lnTo>
                    <a:pt x="251" y="90"/>
                  </a:lnTo>
                  <a:lnTo>
                    <a:pt x="245" y="90"/>
                  </a:lnTo>
                  <a:lnTo>
                    <a:pt x="242" y="91"/>
                  </a:lnTo>
                  <a:lnTo>
                    <a:pt x="234" y="91"/>
                  </a:lnTo>
                  <a:lnTo>
                    <a:pt x="231" y="93"/>
                  </a:lnTo>
                  <a:lnTo>
                    <a:pt x="228" y="93"/>
                  </a:lnTo>
                  <a:lnTo>
                    <a:pt x="225" y="95"/>
                  </a:lnTo>
                  <a:lnTo>
                    <a:pt x="222" y="95"/>
                  </a:lnTo>
                  <a:lnTo>
                    <a:pt x="217" y="96"/>
                  </a:lnTo>
                  <a:lnTo>
                    <a:pt x="211" y="96"/>
                  </a:lnTo>
                  <a:lnTo>
                    <a:pt x="208" y="98"/>
                  </a:lnTo>
                  <a:lnTo>
                    <a:pt x="204" y="98"/>
                  </a:lnTo>
                  <a:lnTo>
                    <a:pt x="201" y="99"/>
                  </a:lnTo>
                  <a:lnTo>
                    <a:pt x="195" y="99"/>
                  </a:lnTo>
                  <a:lnTo>
                    <a:pt x="192" y="101"/>
                  </a:lnTo>
                  <a:lnTo>
                    <a:pt x="187" y="101"/>
                  </a:lnTo>
                  <a:lnTo>
                    <a:pt x="184" y="102"/>
                  </a:lnTo>
                  <a:lnTo>
                    <a:pt x="181" y="102"/>
                  </a:lnTo>
                  <a:lnTo>
                    <a:pt x="178" y="104"/>
                  </a:lnTo>
                  <a:lnTo>
                    <a:pt x="170" y="104"/>
                  </a:lnTo>
                  <a:lnTo>
                    <a:pt x="167" y="105"/>
                  </a:lnTo>
                  <a:lnTo>
                    <a:pt x="164" y="105"/>
                  </a:lnTo>
                  <a:lnTo>
                    <a:pt x="161" y="107"/>
                  </a:lnTo>
                  <a:lnTo>
                    <a:pt x="158" y="107"/>
                  </a:lnTo>
                  <a:lnTo>
                    <a:pt x="153" y="108"/>
                  </a:lnTo>
                  <a:lnTo>
                    <a:pt x="150" y="108"/>
                  </a:lnTo>
                  <a:lnTo>
                    <a:pt x="147" y="110"/>
                  </a:lnTo>
                  <a:lnTo>
                    <a:pt x="144" y="110"/>
                  </a:lnTo>
                  <a:lnTo>
                    <a:pt x="140" y="111"/>
                  </a:lnTo>
                  <a:lnTo>
                    <a:pt x="137" y="111"/>
                  </a:lnTo>
                  <a:lnTo>
                    <a:pt x="134" y="113"/>
                  </a:lnTo>
                  <a:lnTo>
                    <a:pt x="128" y="113"/>
                  </a:lnTo>
                  <a:lnTo>
                    <a:pt x="125" y="114"/>
                  </a:lnTo>
                  <a:lnTo>
                    <a:pt x="120" y="116"/>
                  </a:lnTo>
                  <a:lnTo>
                    <a:pt x="114" y="116"/>
                  </a:lnTo>
                  <a:lnTo>
                    <a:pt x="111" y="117"/>
                  </a:lnTo>
                  <a:lnTo>
                    <a:pt x="106" y="117"/>
                  </a:lnTo>
                  <a:lnTo>
                    <a:pt x="100" y="120"/>
                  </a:lnTo>
                  <a:lnTo>
                    <a:pt x="94" y="120"/>
                  </a:lnTo>
                  <a:lnTo>
                    <a:pt x="89" y="122"/>
                  </a:lnTo>
                  <a:lnTo>
                    <a:pt x="86" y="122"/>
                  </a:lnTo>
                  <a:lnTo>
                    <a:pt x="80" y="125"/>
                  </a:lnTo>
                  <a:lnTo>
                    <a:pt x="77" y="125"/>
                  </a:lnTo>
                  <a:lnTo>
                    <a:pt x="73" y="127"/>
                  </a:lnTo>
                  <a:lnTo>
                    <a:pt x="70" y="127"/>
                  </a:lnTo>
                  <a:lnTo>
                    <a:pt x="67" y="128"/>
                  </a:lnTo>
                  <a:lnTo>
                    <a:pt x="64" y="128"/>
                  </a:lnTo>
                  <a:lnTo>
                    <a:pt x="59" y="130"/>
                  </a:lnTo>
                  <a:lnTo>
                    <a:pt x="56" y="130"/>
                  </a:lnTo>
                  <a:lnTo>
                    <a:pt x="50" y="133"/>
                  </a:lnTo>
                  <a:lnTo>
                    <a:pt x="47" y="133"/>
                  </a:lnTo>
                  <a:lnTo>
                    <a:pt x="42" y="134"/>
                  </a:lnTo>
                  <a:lnTo>
                    <a:pt x="39" y="134"/>
                  </a:lnTo>
                  <a:lnTo>
                    <a:pt x="36" y="136"/>
                  </a:lnTo>
                  <a:lnTo>
                    <a:pt x="33" y="136"/>
                  </a:lnTo>
                  <a:lnTo>
                    <a:pt x="30" y="137"/>
                  </a:lnTo>
                  <a:lnTo>
                    <a:pt x="25" y="137"/>
                  </a:lnTo>
                  <a:lnTo>
                    <a:pt x="19" y="140"/>
                  </a:lnTo>
                  <a:lnTo>
                    <a:pt x="16" y="140"/>
                  </a:lnTo>
                  <a:lnTo>
                    <a:pt x="13" y="142"/>
                  </a:lnTo>
                  <a:lnTo>
                    <a:pt x="9" y="142"/>
                  </a:lnTo>
                  <a:lnTo>
                    <a:pt x="3" y="145"/>
                  </a:lnTo>
                  <a:lnTo>
                    <a:pt x="0" y="139"/>
                  </a:lnTo>
                  <a:lnTo>
                    <a:pt x="6" y="136"/>
                  </a:lnTo>
                  <a:lnTo>
                    <a:pt x="10" y="136"/>
                  </a:lnTo>
                  <a:lnTo>
                    <a:pt x="13" y="134"/>
                  </a:lnTo>
                  <a:lnTo>
                    <a:pt x="16" y="134"/>
                  </a:lnTo>
                  <a:lnTo>
                    <a:pt x="22" y="131"/>
                  </a:lnTo>
                  <a:lnTo>
                    <a:pt x="27" y="131"/>
                  </a:lnTo>
                  <a:lnTo>
                    <a:pt x="30" y="130"/>
                  </a:lnTo>
                  <a:lnTo>
                    <a:pt x="33" y="130"/>
                  </a:lnTo>
                  <a:lnTo>
                    <a:pt x="36" y="128"/>
                  </a:lnTo>
                  <a:lnTo>
                    <a:pt x="41" y="128"/>
                  </a:lnTo>
                  <a:lnTo>
                    <a:pt x="45" y="127"/>
                  </a:lnTo>
                  <a:lnTo>
                    <a:pt x="47" y="127"/>
                  </a:lnTo>
                  <a:lnTo>
                    <a:pt x="53" y="123"/>
                  </a:lnTo>
                  <a:lnTo>
                    <a:pt x="57" y="123"/>
                  </a:lnTo>
                  <a:lnTo>
                    <a:pt x="62" y="122"/>
                  </a:lnTo>
                  <a:lnTo>
                    <a:pt x="64" y="122"/>
                  </a:lnTo>
                  <a:lnTo>
                    <a:pt x="67" y="120"/>
                  </a:lnTo>
                  <a:lnTo>
                    <a:pt x="71" y="120"/>
                  </a:lnTo>
                  <a:lnTo>
                    <a:pt x="76" y="119"/>
                  </a:lnTo>
                  <a:lnTo>
                    <a:pt x="77" y="119"/>
                  </a:lnTo>
                  <a:lnTo>
                    <a:pt x="83" y="116"/>
                  </a:lnTo>
                  <a:lnTo>
                    <a:pt x="88" y="116"/>
                  </a:lnTo>
                  <a:lnTo>
                    <a:pt x="92" y="114"/>
                  </a:lnTo>
                  <a:lnTo>
                    <a:pt x="97" y="114"/>
                  </a:lnTo>
                  <a:lnTo>
                    <a:pt x="103" y="111"/>
                  </a:lnTo>
                  <a:lnTo>
                    <a:pt x="108" y="111"/>
                  </a:lnTo>
                  <a:lnTo>
                    <a:pt x="111" y="110"/>
                  </a:lnTo>
                  <a:lnTo>
                    <a:pt x="118" y="110"/>
                  </a:lnTo>
                  <a:lnTo>
                    <a:pt x="121" y="108"/>
                  </a:lnTo>
                  <a:lnTo>
                    <a:pt x="121" y="108"/>
                  </a:lnTo>
                  <a:lnTo>
                    <a:pt x="125" y="107"/>
                  </a:lnTo>
                  <a:lnTo>
                    <a:pt x="131" y="107"/>
                  </a:lnTo>
                  <a:lnTo>
                    <a:pt x="134" y="105"/>
                  </a:lnTo>
                  <a:lnTo>
                    <a:pt x="138" y="105"/>
                  </a:lnTo>
                  <a:lnTo>
                    <a:pt x="143" y="104"/>
                  </a:lnTo>
                  <a:lnTo>
                    <a:pt x="144" y="104"/>
                  </a:lnTo>
                  <a:lnTo>
                    <a:pt x="147" y="102"/>
                  </a:lnTo>
                  <a:lnTo>
                    <a:pt x="152" y="102"/>
                  </a:lnTo>
                  <a:lnTo>
                    <a:pt x="157" y="101"/>
                  </a:lnTo>
                  <a:lnTo>
                    <a:pt x="158" y="101"/>
                  </a:lnTo>
                  <a:lnTo>
                    <a:pt x="161" y="99"/>
                  </a:lnTo>
                  <a:lnTo>
                    <a:pt x="164" y="99"/>
                  </a:lnTo>
                  <a:lnTo>
                    <a:pt x="167" y="98"/>
                  </a:lnTo>
                  <a:lnTo>
                    <a:pt x="175" y="98"/>
                  </a:lnTo>
                  <a:lnTo>
                    <a:pt x="178" y="96"/>
                  </a:lnTo>
                  <a:lnTo>
                    <a:pt x="181" y="96"/>
                  </a:lnTo>
                  <a:lnTo>
                    <a:pt x="184" y="95"/>
                  </a:lnTo>
                  <a:lnTo>
                    <a:pt x="189" y="95"/>
                  </a:lnTo>
                  <a:lnTo>
                    <a:pt x="192" y="93"/>
                  </a:lnTo>
                  <a:lnTo>
                    <a:pt x="198" y="93"/>
                  </a:lnTo>
                  <a:lnTo>
                    <a:pt x="201" y="91"/>
                  </a:lnTo>
                  <a:lnTo>
                    <a:pt x="205" y="91"/>
                  </a:lnTo>
                  <a:lnTo>
                    <a:pt x="208" y="90"/>
                  </a:lnTo>
                  <a:lnTo>
                    <a:pt x="216" y="90"/>
                  </a:lnTo>
                  <a:lnTo>
                    <a:pt x="221" y="88"/>
                  </a:lnTo>
                  <a:lnTo>
                    <a:pt x="222" y="88"/>
                  </a:lnTo>
                  <a:lnTo>
                    <a:pt x="225" y="87"/>
                  </a:lnTo>
                  <a:lnTo>
                    <a:pt x="228" y="87"/>
                  </a:lnTo>
                  <a:lnTo>
                    <a:pt x="231" y="85"/>
                  </a:lnTo>
                  <a:lnTo>
                    <a:pt x="239" y="85"/>
                  </a:lnTo>
                  <a:lnTo>
                    <a:pt x="242" y="84"/>
                  </a:lnTo>
                  <a:lnTo>
                    <a:pt x="249" y="84"/>
                  </a:lnTo>
                  <a:lnTo>
                    <a:pt x="254" y="82"/>
                  </a:lnTo>
                  <a:lnTo>
                    <a:pt x="256" y="82"/>
                  </a:lnTo>
                  <a:lnTo>
                    <a:pt x="259" y="81"/>
                  </a:lnTo>
                  <a:lnTo>
                    <a:pt x="266" y="81"/>
                  </a:lnTo>
                  <a:lnTo>
                    <a:pt x="269" y="79"/>
                  </a:lnTo>
                  <a:lnTo>
                    <a:pt x="275" y="79"/>
                  </a:lnTo>
                  <a:lnTo>
                    <a:pt x="278" y="78"/>
                  </a:lnTo>
                  <a:lnTo>
                    <a:pt x="280" y="78"/>
                  </a:lnTo>
                  <a:lnTo>
                    <a:pt x="288" y="76"/>
                  </a:lnTo>
                  <a:lnTo>
                    <a:pt x="292" y="76"/>
                  </a:lnTo>
                  <a:lnTo>
                    <a:pt x="295" y="75"/>
                  </a:lnTo>
                  <a:lnTo>
                    <a:pt x="303" y="75"/>
                  </a:lnTo>
                  <a:lnTo>
                    <a:pt x="306" y="73"/>
                  </a:lnTo>
                  <a:lnTo>
                    <a:pt x="313" y="73"/>
                  </a:lnTo>
                  <a:lnTo>
                    <a:pt x="318" y="72"/>
                  </a:lnTo>
                  <a:lnTo>
                    <a:pt x="323" y="72"/>
                  </a:lnTo>
                  <a:lnTo>
                    <a:pt x="326" y="70"/>
                  </a:lnTo>
                  <a:lnTo>
                    <a:pt x="333" y="70"/>
                  </a:lnTo>
                  <a:lnTo>
                    <a:pt x="336" y="69"/>
                  </a:lnTo>
                  <a:lnTo>
                    <a:pt x="339" y="69"/>
                  </a:lnTo>
                  <a:lnTo>
                    <a:pt x="342" y="67"/>
                  </a:lnTo>
                  <a:lnTo>
                    <a:pt x="353" y="67"/>
                  </a:lnTo>
                  <a:lnTo>
                    <a:pt x="356" y="66"/>
                  </a:lnTo>
                  <a:lnTo>
                    <a:pt x="364" y="66"/>
                  </a:lnTo>
                  <a:lnTo>
                    <a:pt x="367" y="64"/>
                  </a:lnTo>
                  <a:lnTo>
                    <a:pt x="373" y="64"/>
                  </a:lnTo>
                  <a:lnTo>
                    <a:pt x="376" y="63"/>
                  </a:lnTo>
                  <a:lnTo>
                    <a:pt x="384" y="63"/>
                  </a:lnTo>
                  <a:lnTo>
                    <a:pt x="387" y="61"/>
                  </a:lnTo>
                  <a:lnTo>
                    <a:pt x="394" y="61"/>
                  </a:lnTo>
                  <a:lnTo>
                    <a:pt x="399" y="59"/>
                  </a:lnTo>
                  <a:lnTo>
                    <a:pt x="403" y="59"/>
                  </a:lnTo>
                  <a:lnTo>
                    <a:pt x="406" y="58"/>
                  </a:lnTo>
                  <a:lnTo>
                    <a:pt x="417" y="58"/>
                  </a:lnTo>
                  <a:lnTo>
                    <a:pt x="420" y="56"/>
                  </a:lnTo>
                  <a:lnTo>
                    <a:pt x="428" y="56"/>
                  </a:lnTo>
                  <a:lnTo>
                    <a:pt x="431" y="55"/>
                  </a:lnTo>
                  <a:lnTo>
                    <a:pt x="437" y="55"/>
                  </a:lnTo>
                  <a:lnTo>
                    <a:pt x="440" y="53"/>
                  </a:lnTo>
                  <a:lnTo>
                    <a:pt x="451" y="53"/>
                  </a:lnTo>
                  <a:lnTo>
                    <a:pt x="454" y="52"/>
                  </a:lnTo>
                  <a:lnTo>
                    <a:pt x="461" y="52"/>
                  </a:lnTo>
                  <a:lnTo>
                    <a:pt x="464" y="50"/>
                  </a:lnTo>
                  <a:lnTo>
                    <a:pt x="475" y="50"/>
                  </a:lnTo>
                  <a:lnTo>
                    <a:pt x="478" y="49"/>
                  </a:lnTo>
                  <a:lnTo>
                    <a:pt x="487" y="49"/>
                  </a:lnTo>
                  <a:lnTo>
                    <a:pt x="490" y="47"/>
                  </a:lnTo>
                  <a:lnTo>
                    <a:pt x="498" y="47"/>
                  </a:lnTo>
                  <a:lnTo>
                    <a:pt x="501" y="46"/>
                  </a:lnTo>
                  <a:lnTo>
                    <a:pt x="512" y="46"/>
                  </a:lnTo>
                  <a:lnTo>
                    <a:pt x="515" y="44"/>
                  </a:lnTo>
                  <a:lnTo>
                    <a:pt x="525" y="44"/>
                  </a:lnTo>
                  <a:lnTo>
                    <a:pt x="528" y="43"/>
                  </a:lnTo>
                  <a:lnTo>
                    <a:pt x="534" y="43"/>
                  </a:lnTo>
                  <a:lnTo>
                    <a:pt x="538" y="41"/>
                  </a:lnTo>
                  <a:lnTo>
                    <a:pt x="548" y="41"/>
                  </a:lnTo>
                  <a:lnTo>
                    <a:pt x="551" y="40"/>
                  </a:lnTo>
                  <a:lnTo>
                    <a:pt x="565" y="40"/>
                  </a:lnTo>
                  <a:lnTo>
                    <a:pt x="568" y="38"/>
                  </a:lnTo>
                  <a:lnTo>
                    <a:pt x="576" y="38"/>
                  </a:lnTo>
                  <a:lnTo>
                    <a:pt x="579" y="37"/>
                  </a:lnTo>
                  <a:lnTo>
                    <a:pt x="589" y="37"/>
                  </a:lnTo>
                  <a:lnTo>
                    <a:pt x="592" y="35"/>
                  </a:lnTo>
                  <a:lnTo>
                    <a:pt x="606" y="35"/>
                  </a:lnTo>
                  <a:lnTo>
                    <a:pt x="609" y="34"/>
                  </a:lnTo>
                  <a:lnTo>
                    <a:pt x="620" y="34"/>
                  </a:lnTo>
                  <a:lnTo>
                    <a:pt x="623" y="32"/>
                  </a:lnTo>
                  <a:lnTo>
                    <a:pt x="634" y="32"/>
                  </a:lnTo>
                  <a:lnTo>
                    <a:pt x="638" y="31"/>
                  </a:lnTo>
                  <a:lnTo>
                    <a:pt x="649" y="31"/>
                  </a:lnTo>
                  <a:lnTo>
                    <a:pt x="652" y="29"/>
                  </a:lnTo>
                  <a:lnTo>
                    <a:pt x="663" y="29"/>
                  </a:lnTo>
                  <a:lnTo>
                    <a:pt x="666" y="27"/>
                  </a:lnTo>
                  <a:lnTo>
                    <a:pt x="679" y="27"/>
                  </a:lnTo>
                  <a:lnTo>
                    <a:pt x="682" y="26"/>
                  </a:lnTo>
                  <a:lnTo>
                    <a:pt x="693" y="26"/>
                  </a:lnTo>
                  <a:lnTo>
                    <a:pt x="696" y="24"/>
                  </a:lnTo>
                  <a:lnTo>
                    <a:pt x="710" y="24"/>
                  </a:lnTo>
                  <a:lnTo>
                    <a:pt x="713" y="23"/>
                  </a:lnTo>
                  <a:lnTo>
                    <a:pt x="727" y="23"/>
                  </a:lnTo>
                  <a:lnTo>
                    <a:pt x="730" y="21"/>
                  </a:lnTo>
                  <a:lnTo>
                    <a:pt x="740" y="21"/>
                  </a:lnTo>
                  <a:lnTo>
                    <a:pt x="743" y="20"/>
                  </a:lnTo>
                  <a:lnTo>
                    <a:pt x="757" y="20"/>
                  </a:lnTo>
                  <a:lnTo>
                    <a:pt x="760" y="18"/>
                  </a:lnTo>
                  <a:lnTo>
                    <a:pt x="778" y="18"/>
                  </a:lnTo>
                  <a:lnTo>
                    <a:pt x="783" y="17"/>
                  </a:lnTo>
                  <a:lnTo>
                    <a:pt x="791" y="17"/>
                  </a:lnTo>
                  <a:lnTo>
                    <a:pt x="794" y="15"/>
                  </a:lnTo>
                  <a:lnTo>
                    <a:pt x="812" y="15"/>
                  </a:lnTo>
                  <a:lnTo>
                    <a:pt x="816" y="14"/>
                  </a:lnTo>
                  <a:lnTo>
                    <a:pt x="832" y="14"/>
                  </a:lnTo>
                  <a:lnTo>
                    <a:pt x="835" y="12"/>
                  </a:lnTo>
                  <a:lnTo>
                    <a:pt x="845" y="12"/>
                  </a:lnTo>
                  <a:lnTo>
                    <a:pt x="850" y="11"/>
                  </a:lnTo>
                  <a:lnTo>
                    <a:pt x="865" y="11"/>
                  </a:lnTo>
                  <a:lnTo>
                    <a:pt x="868" y="9"/>
                  </a:lnTo>
                  <a:lnTo>
                    <a:pt x="884" y="9"/>
                  </a:lnTo>
                  <a:lnTo>
                    <a:pt x="890" y="8"/>
                  </a:lnTo>
                  <a:lnTo>
                    <a:pt x="902" y="8"/>
                  </a:lnTo>
                  <a:lnTo>
                    <a:pt x="905" y="6"/>
                  </a:lnTo>
                  <a:lnTo>
                    <a:pt x="923" y="6"/>
                  </a:lnTo>
                  <a:lnTo>
                    <a:pt x="928" y="5"/>
                  </a:lnTo>
                  <a:lnTo>
                    <a:pt x="946" y="5"/>
                  </a:lnTo>
                  <a:lnTo>
                    <a:pt x="949" y="3"/>
                  </a:lnTo>
                  <a:lnTo>
                    <a:pt x="963" y="3"/>
                  </a:lnTo>
                  <a:lnTo>
                    <a:pt x="966" y="2"/>
                  </a:lnTo>
                  <a:lnTo>
                    <a:pt x="987" y="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8" name="Freeform 220"/>
            <p:cNvSpPr>
              <a:spLocks/>
            </p:cNvSpPr>
            <p:nvPr/>
          </p:nvSpPr>
          <p:spPr bwMode="auto">
            <a:xfrm>
              <a:off x="5102226" y="1776413"/>
              <a:ext cx="993775" cy="1538287"/>
            </a:xfrm>
            <a:custGeom>
              <a:avLst/>
              <a:gdLst>
                <a:gd name="T0" fmla="*/ 617 w 626"/>
                <a:gd name="T1" fmla="*/ 9 h 969"/>
                <a:gd name="T2" fmla="*/ 591 w 626"/>
                <a:gd name="T3" fmla="*/ 16 h 969"/>
                <a:gd name="T4" fmla="*/ 557 w 626"/>
                <a:gd name="T5" fmla="*/ 27 h 969"/>
                <a:gd name="T6" fmla="*/ 522 w 626"/>
                <a:gd name="T7" fmla="*/ 38 h 969"/>
                <a:gd name="T8" fmla="*/ 483 w 626"/>
                <a:gd name="T9" fmla="*/ 53 h 969"/>
                <a:gd name="T10" fmla="*/ 442 w 626"/>
                <a:gd name="T11" fmla="*/ 71 h 969"/>
                <a:gd name="T12" fmla="*/ 410 w 626"/>
                <a:gd name="T13" fmla="*/ 87 h 969"/>
                <a:gd name="T14" fmla="*/ 390 w 626"/>
                <a:gd name="T15" fmla="*/ 97 h 969"/>
                <a:gd name="T16" fmla="*/ 376 w 626"/>
                <a:gd name="T17" fmla="*/ 105 h 969"/>
                <a:gd name="T18" fmla="*/ 359 w 626"/>
                <a:gd name="T19" fmla="*/ 115 h 969"/>
                <a:gd name="T20" fmla="*/ 346 w 626"/>
                <a:gd name="T21" fmla="*/ 123 h 969"/>
                <a:gd name="T22" fmla="*/ 329 w 626"/>
                <a:gd name="T23" fmla="*/ 134 h 969"/>
                <a:gd name="T24" fmla="*/ 320 w 626"/>
                <a:gd name="T25" fmla="*/ 141 h 969"/>
                <a:gd name="T26" fmla="*/ 306 w 626"/>
                <a:gd name="T27" fmla="*/ 151 h 969"/>
                <a:gd name="T28" fmla="*/ 295 w 626"/>
                <a:gd name="T29" fmla="*/ 158 h 969"/>
                <a:gd name="T30" fmla="*/ 271 w 626"/>
                <a:gd name="T31" fmla="*/ 178 h 969"/>
                <a:gd name="T32" fmla="*/ 251 w 626"/>
                <a:gd name="T33" fmla="*/ 196 h 969"/>
                <a:gd name="T34" fmla="*/ 234 w 626"/>
                <a:gd name="T35" fmla="*/ 213 h 969"/>
                <a:gd name="T36" fmla="*/ 224 w 626"/>
                <a:gd name="T37" fmla="*/ 224 h 969"/>
                <a:gd name="T38" fmla="*/ 208 w 626"/>
                <a:gd name="T39" fmla="*/ 242 h 969"/>
                <a:gd name="T40" fmla="*/ 184 w 626"/>
                <a:gd name="T41" fmla="*/ 274 h 969"/>
                <a:gd name="T42" fmla="*/ 167 w 626"/>
                <a:gd name="T43" fmla="*/ 297 h 969"/>
                <a:gd name="T44" fmla="*/ 154 w 626"/>
                <a:gd name="T45" fmla="*/ 321 h 969"/>
                <a:gd name="T46" fmla="*/ 137 w 626"/>
                <a:gd name="T47" fmla="*/ 352 h 969"/>
                <a:gd name="T48" fmla="*/ 111 w 626"/>
                <a:gd name="T49" fmla="*/ 410 h 969"/>
                <a:gd name="T50" fmla="*/ 76 w 626"/>
                <a:gd name="T51" fmla="*/ 509 h 969"/>
                <a:gd name="T52" fmla="*/ 56 w 626"/>
                <a:gd name="T53" fmla="*/ 591 h 969"/>
                <a:gd name="T54" fmla="*/ 30 w 626"/>
                <a:gd name="T55" fmla="*/ 746 h 969"/>
                <a:gd name="T56" fmla="*/ 13 w 626"/>
                <a:gd name="T57" fmla="*/ 891 h 969"/>
                <a:gd name="T58" fmla="*/ 3 w 626"/>
                <a:gd name="T59" fmla="*/ 928 h 969"/>
                <a:gd name="T60" fmla="*/ 24 w 626"/>
                <a:gd name="T61" fmla="*/ 745 h 969"/>
                <a:gd name="T62" fmla="*/ 50 w 626"/>
                <a:gd name="T63" fmla="*/ 589 h 969"/>
                <a:gd name="T64" fmla="*/ 70 w 626"/>
                <a:gd name="T65" fmla="*/ 507 h 969"/>
                <a:gd name="T66" fmla="*/ 90 w 626"/>
                <a:gd name="T67" fmla="*/ 454 h 969"/>
                <a:gd name="T68" fmla="*/ 105 w 626"/>
                <a:gd name="T69" fmla="*/ 408 h 969"/>
                <a:gd name="T70" fmla="*/ 126 w 626"/>
                <a:gd name="T71" fmla="*/ 361 h 969"/>
                <a:gd name="T72" fmla="*/ 135 w 626"/>
                <a:gd name="T73" fmla="*/ 341 h 969"/>
                <a:gd name="T74" fmla="*/ 157 w 626"/>
                <a:gd name="T75" fmla="*/ 304 h 969"/>
                <a:gd name="T76" fmla="*/ 184 w 626"/>
                <a:gd name="T77" fmla="*/ 265 h 969"/>
                <a:gd name="T78" fmla="*/ 221 w 626"/>
                <a:gd name="T79" fmla="*/ 219 h 969"/>
                <a:gd name="T80" fmla="*/ 247 w 626"/>
                <a:gd name="T81" fmla="*/ 192 h 969"/>
                <a:gd name="T82" fmla="*/ 291 w 626"/>
                <a:gd name="T83" fmla="*/ 154 h 969"/>
                <a:gd name="T84" fmla="*/ 301 w 626"/>
                <a:gd name="T85" fmla="*/ 144 h 969"/>
                <a:gd name="T86" fmla="*/ 318 w 626"/>
                <a:gd name="T87" fmla="*/ 134 h 969"/>
                <a:gd name="T88" fmla="*/ 327 w 626"/>
                <a:gd name="T89" fmla="*/ 126 h 969"/>
                <a:gd name="T90" fmla="*/ 343 w 626"/>
                <a:gd name="T91" fmla="*/ 117 h 969"/>
                <a:gd name="T92" fmla="*/ 359 w 626"/>
                <a:gd name="T93" fmla="*/ 106 h 969"/>
                <a:gd name="T94" fmla="*/ 372 w 626"/>
                <a:gd name="T95" fmla="*/ 99 h 969"/>
                <a:gd name="T96" fmla="*/ 382 w 626"/>
                <a:gd name="T97" fmla="*/ 96 h 969"/>
                <a:gd name="T98" fmla="*/ 393 w 626"/>
                <a:gd name="T99" fmla="*/ 88 h 969"/>
                <a:gd name="T100" fmla="*/ 410 w 626"/>
                <a:gd name="T101" fmla="*/ 79 h 969"/>
                <a:gd name="T102" fmla="*/ 426 w 626"/>
                <a:gd name="T103" fmla="*/ 71 h 969"/>
                <a:gd name="T104" fmla="*/ 457 w 626"/>
                <a:gd name="T105" fmla="*/ 58 h 969"/>
                <a:gd name="T106" fmla="*/ 477 w 626"/>
                <a:gd name="T107" fmla="*/ 48 h 969"/>
                <a:gd name="T108" fmla="*/ 490 w 626"/>
                <a:gd name="T109" fmla="*/ 44 h 969"/>
                <a:gd name="T110" fmla="*/ 538 w 626"/>
                <a:gd name="T111" fmla="*/ 27 h 969"/>
                <a:gd name="T112" fmla="*/ 564 w 626"/>
                <a:gd name="T113" fmla="*/ 18 h 969"/>
                <a:gd name="T114" fmla="*/ 597 w 626"/>
                <a:gd name="T115" fmla="*/ 7 h 969"/>
                <a:gd name="T116" fmla="*/ 618 w 626"/>
                <a:gd name="T117" fmla="*/ 1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6" h="969">
                  <a:moveTo>
                    <a:pt x="623" y="0"/>
                  </a:moveTo>
                  <a:lnTo>
                    <a:pt x="626" y="0"/>
                  </a:lnTo>
                  <a:lnTo>
                    <a:pt x="626" y="6"/>
                  </a:lnTo>
                  <a:lnTo>
                    <a:pt x="625" y="6"/>
                  </a:lnTo>
                  <a:lnTo>
                    <a:pt x="620" y="7"/>
                  </a:lnTo>
                  <a:lnTo>
                    <a:pt x="617" y="9"/>
                  </a:lnTo>
                  <a:lnTo>
                    <a:pt x="614" y="9"/>
                  </a:lnTo>
                  <a:lnTo>
                    <a:pt x="608" y="12"/>
                  </a:lnTo>
                  <a:lnTo>
                    <a:pt x="603" y="12"/>
                  </a:lnTo>
                  <a:lnTo>
                    <a:pt x="600" y="13"/>
                  </a:lnTo>
                  <a:lnTo>
                    <a:pt x="597" y="13"/>
                  </a:lnTo>
                  <a:lnTo>
                    <a:pt x="591" y="16"/>
                  </a:lnTo>
                  <a:lnTo>
                    <a:pt x="586" y="16"/>
                  </a:lnTo>
                  <a:lnTo>
                    <a:pt x="577" y="21"/>
                  </a:lnTo>
                  <a:lnTo>
                    <a:pt x="573" y="21"/>
                  </a:lnTo>
                  <a:lnTo>
                    <a:pt x="567" y="24"/>
                  </a:lnTo>
                  <a:lnTo>
                    <a:pt x="564" y="24"/>
                  </a:lnTo>
                  <a:lnTo>
                    <a:pt x="557" y="27"/>
                  </a:lnTo>
                  <a:lnTo>
                    <a:pt x="553" y="29"/>
                  </a:lnTo>
                  <a:lnTo>
                    <a:pt x="550" y="29"/>
                  </a:lnTo>
                  <a:lnTo>
                    <a:pt x="541" y="33"/>
                  </a:lnTo>
                  <a:lnTo>
                    <a:pt x="536" y="33"/>
                  </a:lnTo>
                  <a:lnTo>
                    <a:pt x="527" y="38"/>
                  </a:lnTo>
                  <a:lnTo>
                    <a:pt x="522" y="38"/>
                  </a:lnTo>
                  <a:lnTo>
                    <a:pt x="510" y="44"/>
                  </a:lnTo>
                  <a:lnTo>
                    <a:pt x="506" y="44"/>
                  </a:lnTo>
                  <a:lnTo>
                    <a:pt x="493" y="50"/>
                  </a:lnTo>
                  <a:lnTo>
                    <a:pt x="489" y="52"/>
                  </a:lnTo>
                  <a:lnTo>
                    <a:pt x="486" y="53"/>
                  </a:lnTo>
                  <a:lnTo>
                    <a:pt x="483" y="53"/>
                  </a:lnTo>
                  <a:lnTo>
                    <a:pt x="480" y="55"/>
                  </a:lnTo>
                  <a:lnTo>
                    <a:pt x="475" y="56"/>
                  </a:lnTo>
                  <a:lnTo>
                    <a:pt x="463" y="62"/>
                  </a:lnTo>
                  <a:lnTo>
                    <a:pt x="458" y="64"/>
                  </a:lnTo>
                  <a:lnTo>
                    <a:pt x="446" y="70"/>
                  </a:lnTo>
                  <a:lnTo>
                    <a:pt x="442" y="71"/>
                  </a:lnTo>
                  <a:lnTo>
                    <a:pt x="429" y="77"/>
                  </a:lnTo>
                  <a:lnTo>
                    <a:pt x="425" y="79"/>
                  </a:lnTo>
                  <a:lnTo>
                    <a:pt x="416" y="84"/>
                  </a:lnTo>
                  <a:lnTo>
                    <a:pt x="411" y="85"/>
                  </a:lnTo>
                  <a:lnTo>
                    <a:pt x="410" y="87"/>
                  </a:lnTo>
                  <a:lnTo>
                    <a:pt x="410" y="87"/>
                  </a:lnTo>
                  <a:lnTo>
                    <a:pt x="407" y="90"/>
                  </a:lnTo>
                  <a:lnTo>
                    <a:pt x="405" y="90"/>
                  </a:lnTo>
                  <a:lnTo>
                    <a:pt x="396" y="94"/>
                  </a:lnTo>
                  <a:lnTo>
                    <a:pt x="391" y="96"/>
                  </a:lnTo>
                  <a:lnTo>
                    <a:pt x="390" y="97"/>
                  </a:lnTo>
                  <a:lnTo>
                    <a:pt x="390" y="97"/>
                  </a:lnTo>
                  <a:lnTo>
                    <a:pt x="387" y="100"/>
                  </a:lnTo>
                  <a:lnTo>
                    <a:pt x="385" y="100"/>
                  </a:lnTo>
                  <a:lnTo>
                    <a:pt x="382" y="102"/>
                  </a:lnTo>
                  <a:lnTo>
                    <a:pt x="378" y="103"/>
                  </a:lnTo>
                  <a:lnTo>
                    <a:pt x="376" y="105"/>
                  </a:lnTo>
                  <a:lnTo>
                    <a:pt x="376" y="105"/>
                  </a:lnTo>
                  <a:lnTo>
                    <a:pt x="373" y="108"/>
                  </a:lnTo>
                  <a:lnTo>
                    <a:pt x="372" y="108"/>
                  </a:lnTo>
                  <a:lnTo>
                    <a:pt x="365" y="111"/>
                  </a:lnTo>
                  <a:lnTo>
                    <a:pt x="362" y="112"/>
                  </a:lnTo>
                  <a:lnTo>
                    <a:pt x="362" y="112"/>
                  </a:lnTo>
                  <a:lnTo>
                    <a:pt x="359" y="115"/>
                  </a:lnTo>
                  <a:lnTo>
                    <a:pt x="358" y="115"/>
                  </a:lnTo>
                  <a:lnTo>
                    <a:pt x="353" y="119"/>
                  </a:lnTo>
                  <a:lnTo>
                    <a:pt x="353" y="119"/>
                  </a:lnTo>
                  <a:lnTo>
                    <a:pt x="350" y="122"/>
                  </a:lnTo>
                  <a:lnTo>
                    <a:pt x="349" y="122"/>
                  </a:lnTo>
                  <a:lnTo>
                    <a:pt x="346" y="123"/>
                  </a:lnTo>
                  <a:lnTo>
                    <a:pt x="346" y="123"/>
                  </a:lnTo>
                  <a:lnTo>
                    <a:pt x="343" y="126"/>
                  </a:lnTo>
                  <a:lnTo>
                    <a:pt x="341" y="126"/>
                  </a:lnTo>
                  <a:lnTo>
                    <a:pt x="335" y="129"/>
                  </a:lnTo>
                  <a:lnTo>
                    <a:pt x="330" y="132"/>
                  </a:lnTo>
                  <a:lnTo>
                    <a:pt x="329" y="134"/>
                  </a:lnTo>
                  <a:lnTo>
                    <a:pt x="329" y="134"/>
                  </a:lnTo>
                  <a:lnTo>
                    <a:pt x="326" y="137"/>
                  </a:lnTo>
                  <a:lnTo>
                    <a:pt x="324" y="137"/>
                  </a:lnTo>
                  <a:lnTo>
                    <a:pt x="323" y="138"/>
                  </a:lnTo>
                  <a:lnTo>
                    <a:pt x="323" y="138"/>
                  </a:lnTo>
                  <a:lnTo>
                    <a:pt x="320" y="141"/>
                  </a:lnTo>
                  <a:lnTo>
                    <a:pt x="318" y="141"/>
                  </a:lnTo>
                  <a:lnTo>
                    <a:pt x="315" y="143"/>
                  </a:lnTo>
                  <a:lnTo>
                    <a:pt x="315" y="143"/>
                  </a:lnTo>
                  <a:lnTo>
                    <a:pt x="309" y="149"/>
                  </a:lnTo>
                  <a:lnTo>
                    <a:pt x="308" y="149"/>
                  </a:lnTo>
                  <a:lnTo>
                    <a:pt x="306" y="151"/>
                  </a:lnTo>
                  <a:lnTo>
                    <a:pt x="306" y="151"/>
                  </a:lnTo>
                  <a:lnTo>
                    <a:pt x="303" y="154"/>
                  </a:lnTo>
                  <a:lnTo>
                    <a:pt x="301" y="154"/>
                  </a:lnTo>
                  <a:lnTo>
                    <a:pt x="297" y="157"/>
                  </a:lnTo>
                  <a:lnTo>
                    <a:pt x="295" y="158"/>
                  </a:lnTo>
                  <a:lnTo>
                    <a:pt x="295" y="158"/>
                  </a:lnTo>
                  <a:lnTo>
                    <a:pt x="286" y="167"/>
                  </a:lnTo>
                  <a:lnTo>
                    <a:pt x="285" y="167"/>
                  </a:lnTo>
                  <a:lnTo>
                    <a:pt x="282" y="169"/>
                  </a:lnTo>
                  <a:lnTo>
                    <a:pt x="282" y="169"/>
                  </a:lnTo>
                  <a:lnTo>
                    <a:pt x="272" y="178"/>
                  </a:lnTo>
                  <a:lnTo>
                    <a:pt x="271" y="178"/>
                  </a:lnTo>
                  <a:lnTo>
                    <a:pt x="268" y="181"/>
                  </a:lnTo>
                  <a:lnTo>
                    <a:pt x="268" y="181"/>
                  </a:lnTo>
                  <a:lnTo>
                    <a:pt x="256" y="193"/>
                  </a:lnTo>
                  <a:lnTo>
                    <a:pt x="254" y="193"/>
                  </a:lnTo>
                  <a:lnTo>
                    <a:pt x="251" y="196"/>
                  </a:lnTo>
                  <a:lnTo>
                    <a:pt x="251" y="196"/>
                  </a:lnTo>
                  <a:lnTo>
                    <a:pt x="242" y="205"/>
                  </a:lnTo>
                  <a:lnTo>
                    <a:pt x="242" y="205"/>
                  </a:lnTo>
                  <a:lnTo>
                    <a:pt x="239" y="208"/>
                  </a:lnTo>
                  <a:lnTo>
                    <a:pt x="237" y="210"/>
                  </a:lnTo>
                  <a:lnTo>
                    <a:pt x="234" y="213"/>
                  </a:lnTo>
                  <a:lnTo>
                    <a:pt x="234" y="213"/>
                  </a:lnTo>
                  <a:lnTo>
                    <a:pt x="231" y="216"/>
                  </a:lnTo>
                  <a:lnTo>
                    <a:pt x="231" y="216"/>
                  </a:lnTo>
                  <a:lnTo>
                    <a:pt x="228" y="219"/>
                  </a:lnTo>
                  <a:lnTo>
                    <a:pt x="228" y="221"/>
                  </a:lnTo>
                  <a:lnTo>
                    <a:pt x="225" y="224"/>
                  </a:lnTo>
                  <a:lnTo>
                    <a:pt x="224" y="224"/>
                  </a:lnTo>
                  <a:lnTo>
                    <a:pt x="221" y="227"/>
                  </a:lnTo>
                  <a:lnTo>
                    <a:pt x="215" y="234"/>
                  </a:lnTo>
                  <a:lnTo>
                    <a:pt x="215" y="236"/>
                  </a:lnTo>
                  <a:lnTo>
                    <a:pt x="211" y="239"/>
                  </a:lnTo>
                  <a:lnTo>
                    <a:pt x="211" y="239"/>
                  </a:lnTo>
                  <a:lnTo>
                    <a:pt x="208" y="242"/>
                  </a:lnTo>
                  <a:lnTo>
                    <a:pt x="208" y="243"/>
                  </a:lnTo>
                  <a:lnTo>
                    <a:pt x="201" y="251"/>
                  </a:lnTo>
                  <a:lnTo>
                    <a:pt x="201" y="251"/>
                  </a:lnTo>
                  <a:lnTo>
                    <a:pt x="189" y="268"/>
                  </a:lnTo>
                  <a:lnTo>
                    <a:pt x="189" y="269"/>
                  </a:lnTo>
                  <a:lnTo>
                    <a:pt x="184" y="274"/>
                  </a:lnTo>
                  <a:lnTo>
                    <a:pt x="184" y="274"/>
                  </a:lnTo>
                  <a:lnTo>
                    <a:pt x="175" y="286"/>
                  </a:lnTo>
                  <a:lnTo>
                    <a:pt x="175" y="288"/>
                  </a:lnTo>
                  <a:lnTo>
                    <a:pt x="170" y="294"/>
                  </a:lnTo>
                  <a:lnTo>
                    <a:pt x="170" y="294"/>
                  </a:lnTo>
                  <a:lnTo>
                    <a:pt x="167" y="297"/>
                  </a:lnTo>
                  <a:lnTo>
                    <a:pt x="164" y="303"/>
                  </a:lnTo>
                  <a:lnTo>
                    <a:pt x="161" y="307"/>
                  </a:lnTo>
                  <a:lnTo>
                    <a:pt x="158" y="314"/>
                  </a:lnTo>
                  <a:lnTo>
                    <a:pt x="158" y="315"/>
                  </a:lnTo>
                  <a:lnTo>
                    <a:pt x="154" y="321"/>
                  </a:lnTo>
                  <a:lnTo>
                    <a:pt x="154" y="321"/>
                  </a:lnTo>
                  <a:lnTo>
                    <a:pt x="151" y="324"/>
                  </a:lnTo>
                  <a:lnTo>
                    <a:pt x="144" y="336"/>
                  </a:lnTo>
                  <a:lnTo>
                    <a:pt x="141" y="344"/>
                  </a:lnTo>
                  <a:lnTo>
                    <a:pt x="141" y="346"/>
                  </a:lnTo>
                  <a:lnTo>
                    <a:pt x="137" y="352"/>
                  </a:lnTo>
                  <a:lnTo>
                    <a:pt x="137" y="352"/>
                  </a:lnTo>
                  <a:lnTo>
                    <a:pt x="134" y="356"/>
                  </a:lnTo>
                  <a:lnTo>
                    <a:pt x="131" y="364"/>
                  </a:lnTo>
                  <a:lnTo>
                    <a:pt x="128" y="370"/>
                  </a:lnTo>
                  <a:lnTo>
                    <a:pt x="123" y="378"/>
                  </a:lnTo>
                  <a:lnTo>
                    <a:pt x="114" y="400"/>
                  </a:lnTo>
                  <a:lnTo>
                    <a:pt x="111" y="410"/>
                  </a:lnTo>
                  <a:lnTo>
                    <a:pt x="106" y="417"/>
                  </a:lnTo>
                  <a:lnTo>
                    <a:pt x="97" y="445"/>
                  </a:lnTo>
                  <a:lnTo>
                    <a:pt x="94" y="455"/>
                  </a:lnTo>
                  <a:lnTo>
                    <a:pt x="90" y="464"/>
                  </a:lnTo>
                  <a:lnTo>
                    <a:pt x="80" y="496"/>
                  </a:lnTo>
                  <a:lnTo>
                    <a:pt x="76" y="509"/>
                  </a:lnTo>
                  <a:lnTo>
                    <a:pt x="73" y="521"/>
                  </a:lnTo>
                  <a:lnTo>
                    <a:pt x="70" y="534"/>
                  </a:lnTo>
                  <a:lnTo>
                    <a:pt x="67" y="547"/>
                  </a:lnTo>
                  <a:lnTo>
                    <a:pt x="64" y="560"/>
                  </a:lnTo>
                  <a:lnTo>
                    <a:pt x="59" y="576"/>
                  </a:lnTo>
                  <a:lnTo>
                    <a:pt x="56" y="591"/>
                  </a:lnTo>
                  <a:lnTo>
                    <a:pt x="53" y="608"/>
                  </a:lnTo>
                  <a:lnTo>
                    <a:pt x="50" y="623"/>
                  </a:lnTo>
                  <a:lnTo>
                    <a:pt x="44" y="659"/>
                  </a:lnTo>
                  <a:lnTo>
                    <a:pt x="39" y="679"/>
                  </a:lnTo>
                  <a:lnTo>
                    <a:pt x="36" y="701"/>
                  </a:lnTo>
                  <a:lnTo>
                    <a:pt x="30" y="746"/>
                  </a:lnTo>
                  <a:lnTo>
                    <a:pt x="26" y="772"/>
                  </a:lnTo>
                  <a:lnTo>
                    <a:pt x="23" y="798"/>
                  </a:lnTo>
                  <a:lnTo>
                    <a:pt x="23" y="798"/>
                  </a:lnTo>
                  <a:lnTo>
                    <a:pt x="19" y="825"/>
                  </a:lnTo>
                  <a:lnTo>
                    <a:pt x="16" y="857"/>
                  </a:lnTo>
                  <a:lnTo>
                    <a:pt x="13" y="891"/>
                  </a:lnTo>
                  <a:lnTo>
                    <a:pt x="13" y="892"/>
                  </a:lnTo>
                  <a:lnTo>
                    <a:pt x="9" y="929"/>
                  </a:lnTo>
                  <a:lnTo>
                    <a:pt x="9" y="929"/>
                  </a:lnTo>
                  <a:lnTo>
                    <a:pt x="6" y="969"/>
                  </a:lnTo>
                  <a:lnTo>
                    <a:pt x="0" y="969"/>
                  </a:lnTo>
                  <a:lnTo>
                    <a:pt x="3" y="928"/>
                  </a:lnTo>
                  <a:lnTo>
                    <a:pt x="7" y="891"/>
                  </a:lnTo>
                  <a:lnTo>
                    <a:pt x="10" y="857"/>
                  </a:lnTo>
                  <a:lnTo>
                    <a:pt x="13" y="825"/>
                  </a:lnTo>
                  <a:lnTo>
                    <a:pt x="16" y="797"/>
                  </a:lnTo>
                  <a:lnTo>
                    <a:pt x="19" y="771"/>
                  </a:lnTo>
                  <a:lnTo>
                    <a:pt x="24" y="745"/>
                  </a:lnTo>
                  <a:lnTo>
                    <a:pt x="30" y="699"/>
                  </a:lnTo>
                  <a:lnTo>
                    <a:pt x="33" y="678"/>
                  </a:lnTo>
                  <a:lnTo>
                    <a:pt x="38" y="658"/>
                  </a:lnTo>
                  <a:lnTo>
                    <a:pt x="44" y="621"/>
                  </a:lnTo>
                  <a:lnTo>
                    <a:pt x="47" y="606"/>
                  </a:lnTo>
                  <a:lnTo>
                    <a:pt x="50" y="589"/>
                  </a:lnTo>
                  <a:lnTo>
                    <a:pt x="53" y="574"/>
                  </a:lnTo>
                  <a:lnTo>
                    <a:pt x="58" y="559"/>
                  </a:lnTo>
                  <a:lnTo>
                    <a:pt x="61" y="545"/>
                  </a:lnTo>
                  <a:lnTo>
                    <a:pt x="64" y="533"/>
                  </a:lnTo>
                  <a:lnTo>
                    <a:pt x="67" y="519"/>
                  </a:lnTo>
                  <a:lnTo>
                    <a:pt x="70" y="507"/>
                  </a:lnTo>
                  <a:lnTo>
                    <a:pt x="70" y="506"/>
                  </a:lnTo>
                  <a:lnTo>
                    <a:pt x="74" y="493"/>
                  </a:lnTo>
                  <a:lnTo>
                    <a:pt x="74" y="493"/>
                  </a:lnTo>
                  <a:lnTo>
                    <a:pt x="83" y="463"/>
                  </a:lnTo>
                  <a:lnTo>
                    <a:pt x="85" y="461"/>
                  </a:lnTo>
                  <a:lnTo>
                    <a:pt x="90" y="454"/>
                  </a:lnTo>
                  <a:lnTo>
                    <a:pt x="88" y="454"/>
                  </a:lnTo>
                  <a:lnTo>
                    <a:pt x="91" y="443"/>
                  </a:lnTo>
                  <a:lnTo>
                    <a:pt x="100" y="416"/>
                  </a:lnTo>
                  <a:lnTo>
                    <a:pt x="102" y="414"/>
                  </a:lnTo>
                  <a:lnTo>
                    <a:pt x="105" y="408"/>
                  </a:lnTo>
                  <a:lnTo>
                    <a:pt x="105" y="408"/>
                  </a:lnTo>
                  <a:lnTo>
                    <a:pt x="108" y="399"/>
                  </a:lnTo>
                  <a:lnTo>
                    <a:pt x="108" y="397"/>
                  </a:lnTo>
                  <a:lnTo>
                    <a:pt x="117" y="374"/>
                  </a:lnTo>
                  <a:lnTo>
                    <a:pt x="119" y="374"/>
                  </a:lnTo>
                  <a:lnTo>
                    <a:pt x="123" y="367"/>
                  </a:lnTo>
                  <a:lnTo>
                    <a:pt x="126" y="361"/>
                  </a:lnTo>
                  <a:lnTo>
                    <a:pt x="125" y="361"/>
                  </a:lnTo>
                  <a:lnTo>
                    <a:pt x="128" y="353"/>
                  </a:lnTo>
                  <a:lnTo>
                    <a:pt x="129" y="353"/>
                  </a:lnTo>
                  <a:lnTo>
                    <a:pt x="132" y="347"/>
                  </a:lnTo>
                  <a:lnTo>
                    <a:pt x="137" y="341"/>
                  </a:lnTo>
                  <a:lnTo>
                    <a:pt x="135" y="341"/>
                  </a:lnTo>
                  <a:lnTo>
                    <a:pt x="138" y="333"/>
                  </a:lnTo>
                  <a:lnTo>
                    <a:pt x="140" y="333"/>
                  </a:lnTo>
                  <a:lnTo>
                    <a:pt x="146" y="321"/>
                  </a:lnTo>
                  <a:lnTo>
                    <a:pt x="149" y="317"/>
                  </a:lnTo>
                  <a:lnTo>
                    <a:pt x="154" y="311"/>
                  </a:lnTo>
                  <a:lnTo>
                    <a:pt x="157" y="304"/>
                  </a:lnTo>
                  <a:lnTo>
                    <a:pt x="160" y="300"/>
                  </a:lnTo>
                  <a:lnTo>
                    <a:pt x="163" y="294"/>
                  </a:lnTo>
                  <a:lnTo>
                    <a:pt x="166" y="289"/>
                  </a:lnTo>
                  <a:lnTo>
                    <a:pt x="170" y="283"/>
                  </a:lnTo>
                  <a:lnTo>
                    <a:pt x="179" y="269"/>
                  </a:lnTo>
                  <a:lnTo>
                    <a:pt x="184" y="265"/>
                  </a:lnTo>
                  <a:lnTo>
                    <a:pt x="196" y="247"/>
                  </a:lnTo>
                  <a:lnTo>
                    <a:pt x="204" y="239"/>
                  </a:lnTo>
                  <a:lnTo>
                    <a:pt x="207" y="234"/>
                  </a:lnTo>
                  <a:lnTo>
                    <a:pt x="210" y="231"/>
                  </a:lnTo>
                  <a:lnTo>
                    <a:pt x="216" y="222"/>
                  </a:lnTo>
                  <a:lnTo>
                    <a:pt x="221" y="219"/>
                  </a:lnTo>
                  <a:lnTo>
                    <a:pt x="224" y="216"/>
                  </a:lnTo>
                  <a:lnTo>
                    <a:pt x="227" y="211"/>
                  </a:lnTo>
                  <a:lnTo>
                    <a:pt x="230" y="208"/>
                  </a:lnTo>
                  <a:lnTo>
                    <a:pt x="234" y="205"/>
                  </a:lnTo>
                  <a:lnTo>
                    <a:pt x="237" y="201"/>
                  </a:lnTo>
                  <a:lnTo>
                    <a:pt x="247" y="192"/>
                  </a:lnTo>
                  <a:lnTo>
                    <a:pt x="251" y="189"/>
                  </a:lnTo>
                  <a:lnTo>
                    <a:pt x="263" y="176"/>
                  </a:lnTo>
                  <a:lnTo>
                    <a:pt x="268" y="173"/>
                  </a:lnTo>
                  <a:lnTo>
                    <a:pt x="279" y="163"/>
                  </a:lnTo>
                  <a:lnTo>
                    <a:pt x="283" y="161"/>
                  </a:lnTo>
                  <a:lnTo>
                    <a:pt x="291" y="154"/>
                  </a:lnTo>
                  <a:lnTo>
                    <a:pt x="291" y="152"/>
                  </a:lnTo>
                  <a:lnTo>
                    <a:pt x="294" y="151"/>
                  </a:lnTo>
                  <a:lnTo>
                    <a:pt x="294" y="152"/>
                  </a:lnTo>
                  <a:lnTo>
                    <a:pt x="298" y="149"/>
                  </a:lnTo>
                  <a:lnTo>
                    <a:pt x="301" y="146"/>
                  </a:lnTo>
                  <a:lnTo>
                    <a:pt x="301" y="144"/>
                  </a:lnTo>
                  <a:lnTo>
                    <a:pt x="304" y="143"/>
                  </a:lnTo>
                  <a:lnTo>
                    <a:pt x="304" y="144"/>
                  </a:lnTo>
                  <a:lnTo>
                    <a:pt x="312" y="137"/>
                  </a:lnTo>
                  <a:lnTo>
                    <a:pt x="317" y="135"/>
                  </a:lnTo>
                  <a:lnTo>
                    <a:pt x="317" y="135"/>
                  </a:lnTo>
                  <a:lnTo>
                    <a:pt x="318" y="134"/>
                  </a:lnTo>
                  <a:lnTo>
                    <a:pt x="318" y="132"/>
                  </a:lnTo>
                  <a:lnTo>
                    <a:pt x="321" y="131"/>
                  </a:lnTo>
                  <a:lnTo>
                    <a:pt x="321" y="132"/>
                  </a:lnTo>
                  <a:lnTo>
                    <a:pt x="324" y="129"/>
                  </a:lnTo>
                  <a:lnTo>
                    <a:pt x="324" y="128"/>
                  </a:lnTo>
                  <a:lnTo>
                    <a:pt x="327" y="126"/>
                  </a:lnTo>
                  <a:lnTo>
                    <a:pt x="327" y="128"/>
                  </a:lnTo>
                  <a:lnTo>
                    <a:pt x="332" y="125"/>
                  </a:lnTo>
                  <a:lnTo>
                    <a:pt x="332" y="123"/>
                  </a:lnTo>
                  <a:lnTo>
                    <a:pt x="338" y="120"/>
                  </a:lnTo>
                  <a:lnTo>
                    <a:pt x="338" y="122"/>
                  </a:lnTo>
                  <a:lnTo>
                    <a:pt x="343" y="117"/>
                  </a:lnTo>
                  <a:lnTo>
                    <a:pt x="347" y="115"/>
                  </a:lnTo>
                  <a:lnTo>
                    <a:pt x="349" y="114"/>
                  </a:lnTo>
                  <a:lnTo>
                    <a:pt x="349" y="112"/>
                  </a:lnTo>
                  <a:lnTo>
                    <a:pt x="355" y="109"/>
                  </a:lnTo>
                  <a:lnTo>
                    <a:pt x="355" y="111"/>
                  </a:lnTo>
                  <a:lnTo>
                    <a:pt x="359" y="106"/>
                  </a:lnTo>
                  <a:lnTo>
                    <a:pt x="362" y="105"/>
                  </a:lnTo>
                  <a:lnTo>
                    <a:pt x="362" y="105"/>
                  </a:lnTo>
                  <a:lnTo>
                    <a:pt x="368" y="102"/>
                  </a:lnTo>
                  <a:lnTo>
                    <a:pt x="368" y="103"/>
                  </a:lnTo>
                  <a:lnTo>
                    <a:pt x="372" y="100"/>
                  </a:lnTo>
                  <a:lnTo>
                    <a:pt x="372" y="99"/>
                  </a:lnTo>
                  <a:lnTo>
                    <a:pt x="375" y="97"/>
                  </a:lnTo>
                  <a:lnTo>
                    <a:pt x="376" y="97"/>
                  </a:lnTo>
                  <a:lnTo>
                    <a:pt x="379" y="96"/>
                  </a:lnTo>
                  <a:lnTo>
                    <a:pt x="379" y="96"/>
                  </a:lnTo>
                  <a:lnTo>
                    <a:pt x="382" y="94"/>
                  </a:lnTo>
                  <a:lnTo>
                    <a:pt x="382" y="96"/>
                  </a:lnTo>
                  <a:lnTo>
                    <a:pt x="385" y="93"/>
                  </a:lnTo>
                  <a:lnTo>
                    <a:pt x="385" y="91"/>
                  </a:lnTo>
                  <a:lnTo>
                    <a:pt x="388" y="90"/>
                  </a:lnTo>
                  <a:lnTo>
                    <a:pt x="390" y="90"/>
                  </a:lnTo>
                  <a:lnTo>
                    <a:pt x="393" y="88"/>
                  </a:lnTo>
                  <a:lnTo>
                    <a:pt x="393" y="88"/>
                  </a:lnTo>
                  <a:lnTo>
                    <a:pt x="402" y="84"/>
                  </a:lnTo>
                  <a:lnTo>
                    <a:pt x="402" y="85"/>
                  </a:lnTo>
                  <a:lnTo>
                    <a:pt x="405" y="82"/>
                  </a:lnTo>
                  <a:lnTo>
                    <a:pt x="405" y="80"/>
                  </a:lnTo>
                  <a:lnTo>
                    <a:pt x="408" y="79"/>
                  </a:lnTo>
                  <a:lnTo>
                    <a:pt x="410" y="79"/>
                  </a:lnTo>
                  <a:lnTo>
                    <a:pt x="413" y="77"/>
                  </a:lnTo>
                  <a:lnTo>
                    <a:pt x="413" y="77"/>
                  </a:lnTo>
                  <a:lnTo>
                    <a:pt x="422" y="73"/>
                  </a:lnTo>
                  <a:lnTo>
                    <a:pt x="423" y="73"/>
                  </a:lnTo>
                  <a:lnTo>
                    <a:pt x="426" y="71"/>
                  </a:lnTo>
                  <a:lnTo>
                    <a:pt x="426" y="71"/>
                  </a:lnTo>
                  <a:lnTo>
                    <a:pt x="439" y="65"/>
                  </a:lnTo>
                  <a:lnTo>
                    <a:pt x="440" y="65"/>
                  </a:lnTo>
                  <a:lnTo>
                    <a:pt x="443" y="64"/>
                  </a:lnTo>
                  <a:lnTo>
                    <a:pt x="443" y="64"/>
                  </a:lnTo>
                  <a:lnTo>
                    <a:pt x="455" y="58"/>
                  </a:lnTo>
                  <a:lnTo>
                    <a:pt x="457" y="58"/>
                  </a:lnTo>
                  <a:lnTo>
                    <a:pt x="460" y="56"/>
                  </a:lnTo>
                  <a:lnTo>
                    <a:pt x="460" y="56"/>
                  </a:lnTo>
                  <a:lnTo>
                    <a:pt x="472" y="50"/>
                  </a:lnTo>
                  <a:lnTo>
                    <a:pt x="474" y="50"/>
                  </a:lnTo>
                  <a:lnTo>
                    <a:pt x="477" y="48"/>
                  </a:lnTo>
                  <a:lnTo>
                    <a:pt x="477" y="48"/>
                  </a:lnTo>
                  <a:lnTo>
                    <a:pt x="480" y="47"/>
                  </a:lnTo>
                  <a:lnTo>
                    <a:pt x="483" y="47"/>
                  </a:lnTo>
                  <a:lnTo>
                    <a:pt x="486" y="45"/>
                  </a:lnTo>
                  <a:lnTo>
                    <a:pt x="487" y="45"/>
                  </a:lnTo>
                  <a:lnTo>
                    <a:pt x="490" y="44"/>
                  </a:lnTo>
                  <a:lnTo>
                    <a:pt x="490" y="44"/>
                  </a:lnTo>
                  <a:lnTo>
                    <a:pt x="503" y="38"/>
                  </a:lnTo>
                  <a:lnTo>
                    <a:pt x="507" y="38"/>
                  </a:lnTo>
                  <a:lnTo>
                    <a:pt x="519" y="32"/>
                  </a:lnTo>
                  <a:lnTo>
                    <a:pt x="524" y="32"/>
                  </a:lnTo>
                  <a:lnTo>
                    <a:pt x="533" y="27"/>
                  </a:lnTo>
                  <a:lnTo>
                    <a:pt x="538" y="27"/>
                  </a:lnTo>
                  <a:lnTo>
                    <a:pt x="547" y="23"/>
                  </a:lnTo>
                  <a:lnTo>
                    <a:pt x="551" y="23"/>
                  </a:lnTo>
                  <a:lnTo>
                    <a:pt x="554" y="21"/>
                  </a:lnTo>
                  <a:lnTo>
                    <a:pt x="554" y="21"/>
                  </a:lnTo>
                  <a:lnTo>
                    <a:pt x="561" y="18"/>
                  </a:lnTo>
                  <a:lnTo>
                    <a:pt x="564" y="18"/>
                  </a:lnTo>
                  <a:lnTo>
                    <a:pt x="570" y="15"/>
                  </a:lnTo>
                  <a:lnTo>
                    <a:pt x="574" y="15"/>
                  </a:lnTo>
                  <a:lnTo>
                    <a:pt x="583" y="10"/>
                  </a:lnTo>
                  <a:lnTo>
                    <a:pt x="588" y="10"/>
                  </a:lnTo>
                  <a:lnTo>
                    <a:pt x="594" y="7"/>
                  </a:lnTo>
                  <a:lnTo>
                    <a:pt x="597" y="7"/>
                  </a:lnTo>
                  <a:lnTo>
                    <a:pt x="600" y="6"/>
                  </a:lnTo>
                  <a:lnTo>
                    <a:pt x="605" y="6"/>
                  </a:lnTo>
                  <a:lnTo>
                    <a:pt x="611" y="3"/>
                  </a:lnTo>
                  <a:lnTo>
                    <a:pt x="614" y="3"/>
                  </a:lnTo>
                  <a:lnTo>
                    <a:pt x="617" y="1"/>
                  </a:lnTo>
                  <a:lnTo>
                    <a:pt x="618" y="1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9" name="Freeform 221"/>
            <p:cNvSpPr>
              <a:spLocks/>
            </p:cNvSpPr>
            <p:nvPr/>
          </p:nvSpPr>
          <p:spPr bwMode="auto">
            <a:xfrm>
              <a:off x="6096001" y="1258888"/>
              <a:ext cx="1598613" cy="134937"/>
            </a:xfrm>
            <a:custGeom>
              <a:avLst/>
              <a:gdLst>
                <a:gd name="T0" fmla="*/ 982 w 1007"/>
                <a:gd name="T1" fmla="*/ 6 h 85"/>
                <a:gd name="T2" fmla="*/ 898 w 1007"/>
                <a:gd name="T3" fmla="*/ 9 h 85"/>
                <a:gd name="T4" fmla="*/ 812 w 1007"/>
                <a:gd name="T5" fmla="*/ 12 h 85"/>
                <a:gd name="T6" fmla="*/ 745 w 1007"/>
                <a:gd name="T7" fmla="*/ 15 h 85"/>
                <a:gd name="T8" fmla="*/ 681 w 1007"/>
                <a:gd name="T9" fmla="*/ 18 h 85"/>
                <a:gd name="T10" fmla="*/ 617 w 1007"/>
                <a:gd name="T11" fmla="*/ 21 h 85"/>
                <a:gd name="T12" fmla="*/ 567 w 1007"/>
                <a:gd name="T13" fmla="*/ 24 h 85"/>
                <a:gd name="T14" fmla="*/ 517 w 1007"/>
                <a:gd name="T15" fmla="*/ 27 h 85"/>
                <a:gd name="T16" fmla="*/ 473 w 1007"/>
                <a:gd name="T17" fmla="*/ 30 h 85"/>
                <a:gd name="T18" fmla="*/ 430 w 1007"/>
                <a:gd name="T19" fmla="*/ 33 h 85"/>
                <a:gd name="T20" fmla="*/ 389 w 1007"/>
                <a:gd name="T21" fmla="*/ 36 h 85"/>
                <a:gd name="T22" fmla="*/ 355 w 1007"/>
                <a:gd name="T23" fmla="*/ 39 h 85"/>
                <a:gd name="T24" fmla="*/ 319 w 1007"/>
                <a:gd name="T25" fmla="*/ 42 h 85"/>
                <a:gd name="T26" fmla="*/ 288 w 1007"/>
                <a:gd name="T27" fmla="*/ 45 h 85"/>
                <a:gd name="T28" fmla="*/ 258 w 1007"/>
                <a:gd name="T29" fmla="*/ 48 h 85"/>
                <a:gd name="T30" fmla="*/ 227 w 1007"/>
                <a:gd name="T31" fmla="*/ 51 h 85"/>
                <a:gd name="T32" fmla="*/ 200 w 1007"/>
                <a:gd name="T33" fmla="*/ 55 h 85"/>
                <a:gd name="T34" fmla="*/ 177 w 1007"/>
                <a:gd name="T35" fmla="*/ 58 h 85"/>
                <a:gd name="T36" fmla="*/ 152 w 1007"/>
                <a:gd name="T37" fmla="*/ 61 h 85"/>
                <a:gd name="T38" fmla="*/ 130 w 1007"/>
                <a:gd name="T39" fmla="*/ 64 h 85"/>
                <a:gd name="T40" fmla="*/ 110 w 1007"/>
                <a:gd name="T41" fmla="*/ 67 h 85"/>
                <a:gd name="T42" fmla="*/ 88 w 1007"/>
                <a:gd name="T43" fmla="*/ 70 h 85"/>
                <a:gd name="T44" fmla="*/ 69 w 1007"/>
                <a:gd name="T45" fmla="*/ 73 h 85"/>
                <a:gd name="T46" fmla="*/ 52 w 1007"/>
                <a:gd name="T47" fmla="*/ 76 h 85"/>
                <a:gd name="T48" fmla="*/ 35 w 1007"/>
                <a:gd name="T49" fmla="*/ 79 h 85"/>
                <a:gd name="T50" fmla="*/ 18 w 1007"/>
                <a:gd name="T51" fmla="*/ 82 h 85"/>
                <a:gd name="T52" fmla="*/ 0 w 1007"/>
                <a:gd name="T53" fmla="*/ 85 h 85"/>
                <a:gd name="T54" fmla="*/ 12 w 1007"/>
                <a:gd name="T55" fmla="*/ 77 h 85"/>
                <a:gd name="T56" fmla="*/ 29 w 1007"/>
                <a:gd name="T57" fmla="*/ 74 h 85"/>
                <a:gd name="T58" fmla="*/ 46 w 1007"/>
                <a:gd name="T59" fmla="*/ 71 h 85"/>
                <a:gd name="T60" fmla="*/ 63 w 1007"/>
                <a:gd name="T61" fmla="*/ 68 h 85"/>
                <a:gd name="T62" fmla="*/ 82 w 1007"/>
                <a:gd name="T63" fmla="*/ 65 h 85"/>
                <a:gd name="T64" fmla="*/ 104 w 1007"/>
                <a:gd name="T65" fmla="*/ 62 h 85"/>
                <a:gd name="T66" fmla="*/ 124 w 1007"/>
                <a:gd name="T67" fmla="*/ 59 h 85"/>
                <a:gd name="T68" fmla="*/ 146 w 1007"/>
                <a:gd name="T69" fmla="*/ 56 h 85"/>
                <a:gd name="T70" fmla="*/ 171 w 1007"/>
                <a:gd name="T71" fmla="*/ 53 h 85"/>
                <a:gd name="T72" fmla="*/ 194 w 1007"/>
                <a:gd name="T73" fmla="*/ 50 h 85"/>
                <a:gd name="T74" fmla="*/ 221 w 1007"/>
                <a:gd name="T75" fmla="*/ 47 h 85"/>
                <a:gd name="T76" fmla="*/ 252 w 1007"/>
                <a:gd name="T77" fmla="*/ 44 h 85"/>
                <a:gd name="T78" fmla="*/ 282 w 1007"/>
                <a:gd name="T79" fmla="*/ 41 h 85"/>
                <a:gd name="T80" fmla="*/ 312 w 1007"/>
                <a:gd name="T81" fmla="*/ 38 h 85"/>
                <a:gd name="T82" fmla="*/ 349 w 1007"/>
                <a:gd name="T83" fmla="*/ 35 h 85"/>
                <a:gd name="T84" fmla="*/ 383 w 1007"/>
                <a:gd name="T85" fmla="*/ 32 h 85"/>
                <a:gd name="T86" fmla="*/ 424 w 1007"/>
                <a:gd name="T87" fmla="*/ 29 h 85"/>
                <a:gd name="T88" fmla="*/ 466 w 1007"/>
                <a:gd name="T89" fmla="*/ 26 h 85"/>
                <a:gd name="T90" fmla="*/ 511 w 1007"/>
                <a:gd name="T91" fmla="*/ 23 h 85"/>
                <a:gd name="T92" fmla="*/ 561 w 1007"/>
                <a:gd name="T93" fmla="*/ 19 h 85"/>
                <a:gd name="T94" fmla="*/ 611 w 1007"/>
                <a:gd name="T95" fmla="*/ 16 h 85"/>
                <a:gd name="T96" fmla="*/ 675 w 1007"/>
                <a:gd name="T97" fmla="*/ 13 h 85"/>
                <a:gd name="T98" fmla="*/ 739 w 1007"/>
                <a:gd name="T99" fmla="*/ 10 h 85"/>
                <a:gd name="T100" fmla="*/ 806 w 1007"/>
                <a:gd name="T101" fmla="*/ 7 h 85"/>
                <a:gd name="T102" fmla="*/ 892 w 1007"/>
                <a:gd name="T103" fmla="*/ 4 h 85"/>
                <a:gd name="T104" fmla="*/ 975 w 1007"/>
                <a:gd name="T105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07" h="85">
                  <a:moveTo>
                    <a:pt x="979" y="0"/>
                  </a:moveTo>
                  <a:lnTo>
                    <a:pt x="1007" y="0"/>
                  </a:lnTo>
                  <a:lnTo>
                    <a:pt x="1007" y="6"/>
                  </a:lnTo>
                  <a:lnTo>
                    <a:pt x="982" y="6"/>
                  </a:lnTo>
                  <a:lnTo>
                    <a:pt x="979" y="7"/>
                  </a:lnTo>
                  <a:lnTo>
                    <a:pt x="934" y="7"/>
                  </a:lnTo>
                  <a:lnTo>
                    <a:pt x="931" y="9"/>
                  </a:lnTo>
                  <a:lnTo>
                    <a:pt x="898" y="9"/>
                  </a:lnTo>
                  <a:lnTo>
                    <a:pt x="893" y="10"/>
                  </a:lnTo>
                  <a:lnTo>
                    <a:pt x="854" y="10"/>
                  </a:lnTo>
                  <a:lnTo>
                    <a:pt x="850" y="12"/>
                  </a:lnTo>
                  <a:lnTo>
                    <a:pt x="812" y="12"/>
                  </a:lnTo>
                  <a:lnTo>
                    <a:pt x="809" y="13"/>
                  </a:lnTo>
                  <a:lnTo>
                    <a:pt x="783" y="13"/>
                  </a:lnTo>
                  <a:lnTo>
                    <a:pt x="779" y="15"/>
                  </a:lnTo>
                  <a:lnTo>
                    <a:pt x="745" y="15"/>
                  </a:lnTo>
                  <a:lnTo>
                    <a:pt x="742" y="16"/>
                  </a:lnTo>
                  <a:lnTo>
                    <a:pt x="709" y="16"/>
                  </a:lnTo>
                  <a:lnTo>
                    <a:pt x="706" y="18"/>
                  </a:lnTo>
                  <a:lnTo>
                    <a:pt x="681" y="18"/>
                  </a:lnTo>
                  <a:lnTo>
                    <a:pt x="678" y="19"/>
                  </a:lnTo>
                  <a:lnTo>
                    <a:pt x="648" y="19"/>
                  </a:lnTo>
                  <a:lnTo>
                    <a:pt x="645" y="21"/>
                  </a:lnTo>
                  <a:lnTo>
                    <a:pt x="617" y="21"/>
                  </a:lnTo>
                  <a:lnTo>
                    <a:pt x="614" y="23"/>
                  </a:lnTo>
                  <a:lnTo>
                    <a:pt x="594" y="23"/>
                  </a:lnTo>
                  <a:lnTo>
                    <a:pt x="591" y="24"/>
                  </a:lnTo>
                  <a:lnTo>
                    <a:pt x="567" y="24"/>
                  </a:lnTo>
                  <a:lnTo>
                    <a:pt x="564" y="26"/>
                  </a:lnTo>
                  <a:lnTo>
                    <a:pt x="540" y="26"/>
                  </a:lnTo>
                  <a:lnTo>
                    <a:pt x="537" y="27"/>
                  </a:lnTo>
                  <a:lnTo>
                    <a:pt x="517" y="27"/>
                  </a:lnTo>
                  <a:lnTo>
                    <a:pt x="514" y="29"/>
                  </a:lnTo>
                  <a:lnTo>
                    <a:pt x="492" y="29"/>
                  </a:lnTo>
                  <a:lnTo>
                    <a:pt x="489" y="30"/>
                  </a:lnTo>
                  <a:lnTo>
                    <a:pt x="473" y="30"/>
                  </a:lnTo>
                  <a:lnTo>
                    <a:pt x="469" y="32"/>
                  </a:lnTo>
                  <a:lnTo>
                    <a:pt x="450" y="32"/>
                  </a:lnTo>
                  <a:lnTo>
                    <a:pt x="447" y="33"/>
                  </a:lnTo>
                  <a:lnTo>
                    <a:pt x="430" y="33"/>
                  </a:lnTo>
                  <a:lnTo>
                    <a:pt x="425" y="35"/>
                  </a:lnTo>
                  <a:lnTo>
                    <a:pt x="409" y="35"/>
                  </a:lnTo>
                  <a:lnTo>
                    <a:pt x="405" y="36"/>
                  </a:lnTo>
                  <a:lnTo>
                    <a:pt x="389" y="36"/>
                  </a:lnTo>
                  <a:lnTo>
                    <a:pt x="386" y="38"/>
                  </a:lnTo>
                  <a:lnTo>
                    <a:pt x="369" y="38"/>
                  </a:lnTo>
                  <a:lnTo>
                    <a:pt x="366" y="39"/>
                  </a:lnTo>
                  <a:lnTo>
                    <a:pt x="355" y="39"/>
                  </a:lnTo>
                  <a:lnTo>
                    <a:pt x="352" y="41"/>
                  </a:lnTo>
                  <a:lnTo>
                    <a:pt x="335" y="41"/>
                  </a:lnTo>
                  <a:lnTo>
                    <a:pt x="331" y="42"/>
                  </a:lnTo>
                  <a:lnTo>
                    <a:pt x="319" y="42"/>
                  </a:lnTo>
                  <a:lnTo>
                    <a:pt x="314" y="44"/>
                  </a:lnTo>
                  <a:lnTo>
                    <a:pt x="305" y="44"/>
                  </a:lnTo>
                  <a:lnTo>
                    <a:pt x="300" y="45"/>
                  </a:lnTo>
                  <a:lnTo>
                    <a:pt x="288" y="45"/>
                  </a:lnTo>
                  <a:lnTo>
                    <a:pt x="285" y="47"/>
                  </a:lnTo>
                  <a:lnTo>
                    <a:pt x="271" y="47"/>
                  </a:lnTo>
                  <a:lnTo>
                    <a:pt x="268" y="48"/>
                  </a:lnTo>
                  <a:lnTo>
                    <a:pt x="258" y="48"/>
                  </a:lnTo>
                  <a:lnTo>
                    <a:pt x="255" y="50"/>
                  </a:lnTo>
                  <a:lnTo>
                    <a:pt x="241" y="50"/>
                  </a:lnTo>
                  <a:lnTo>
                    <a:pt x="238" y="51"/>
                  </a:lnTo>
                  <a:lnTo>
                    <a:pt x="227" y="51"/>
                  </a:lnTo>
                  <a:lnTo>
                    <a:pt x="224" y="53"/>
                  </a:lnTo>
                  <a:lnTo>
                    <a:pt x="216" y="53"/>
                  </a:lnTo>
                  <a:lnTo>
                    <a:pt x="213" y="55"/>
                  </a:lnTo>
                  <a:lnTo>
                    <a:pt x="200" y="55"/>
                  </a:lnTo>
                  <a:lnTo>
                    <a:pt x="197" y="56"/>
                  </a:lnTo>
                  <a:lnTo>
                    <a:pt x="186" y="56"/>
                  </a:lnTo>
                  <a:lnTo>
                    <a:pt x="183" y="58"/>
                  </a:lnTo>
                  <a:lnTo>
                    <a:pt x="177" y="58"/>
                  </a:lnTo>
                  <a:lnTo>
                    <a:pt x="174" y="59"/>
                  </a:lnTo>
                  <a:lnTo>
                    <a:pt x="163" y="59"/>
                  </a:lnTo>
                  <a:lnTo>
                    <a:pt x="160" y="61"/>
                  </a:lnTo>
                  <a:lnTo>
                    <a:pt x="152" y="61"/>
                  </a:lnTo>
                  <a:lnTo>
                    <a:pt x="149" y="62"/>
                  </a:lnTo>
                  <a:lnTo>
                    <a:pt x="143" y="62"/>
                  </a:lnTo>
                  <a:lnTo>
                    <a:pt x="139" y="64"/>
                  </a:lnTo>
                  <a:lnTo>
                    <a:pt x="130" y="64"/>
                  </a:lnTo>
                  <a:lnTo>
                    <a:pt x="127" y="65"/>
                  </a:lnTo>
                  <a:lnTo>
                    <a:pt x="119" y="65"/>
                  </a:lnTo>
                  <a:lnTo>
                    <a:pt x="116" y="67"/>
                  </a:lnTo>
                  <a:lnTo>
                    <a:pt x="110" y="67"/>
                  </a:lnTo>
                  <a:lnTo>
                    <a:pt x="105" y="68"/>
                  </a:lnTo>
                  <a:lnTo>
                    <a:pt x="99" y="68"/>
                  </a:lnTo>
                  <a:lnTo>
                    <a:pt x="96" y="70"/>
                  </a:lnTo>
                  <a:lnTo>
                    <a:pt x="88" y="70"/>
                  </a:lnTo>
                  <a:lnTo>
                    <a:pt x="85" y="71"/>
                  </a:lnTo>
                  <a:lnTo>
                    <a:pt x="79" y="71"/>
                  </a:lnTo>
                  <a:lnTo>
                    <a:pt x="76" y="73"/>
                  </a:lnTo>
                  <a:lnTo>
                    <a:pt x="69" y="73"/>
                  </a:lnTo>
                  <a:lnTo>
                    <a:pt x="66" y="74"/>
                  </a:lnTo>
                  <a:lnTo>
                    <a:pt x="63" y="74"/>
                  </a:lnTo>
                  <a:lnTo>
                    <a:pt x="58" y="76"/>
                  </a:lnTo>
                  <a:lnTo>
                    <a:pt x="52" y="76"/>
                  </a:lnTo>
                  <a:lnTo>
                    <a:pt x="49" y="77"/>
                  </a:lnTo>
                  <a:lnTo>
                    <a:pt x="41" y="77"/>
                  </a:lnTo>
                  <a:lnTo>
                    <a:pt x="38" y="79"/>
                  </a:lnTo>
                  <a:lnTo>
                    <a:pt x="35" y="79"/>
                  </a:lnTo>
                  <a:lnTo>
                    <a:pt x="32" y="80"/>
                  </a:lnTo>
                  <a:lnTo>
                    <a:pt x="24" y="80"/>
                  </a:lnTo>
                  <a:lnTo>
                    <a:pt x="21" y="82"/>
                  </a:lnTo>
                  <a:lnTo>
                    <a:pt x="18" y="82"/>
                  </a:lnTo>
                  <a:lnTo>
                    <a:pt x="15" y="83"/>
                  </a:lnTo>
                  <a:lnTo>
                    <a:pt x="12" y="83"/>
                  </a:lnTo>
                  <a:lnTo>
                    <a:pt x="8" y="85"/>
                  </a:lnTo>
                  <a:lnTo>
                    <a:pt x="0" y="85"/>
                  </a:lnTo>
                  <a:lnTo>
                    <a:pt x="0" y="79"/>
                  </a:lnTo>
                  <a:lnTo>
                    <a:pt x="6" y="79"/>
                  </a:lnTo>
                  <a:lnTo>
                    <a:pt x="11" y="77"/>
                  </a:lnTo>
                  <a:lnTo>
                    <a:pt x="12" y="77"/>
                  </a:lnTo>
                  <a:lnTo>
                    <a:pt x="15" y="76"/>
                  </a:lnTo>
                  <a:lnTo>
                    <a:pt x="18" y="76"/>
                  </a:lnTo>
                  <a:lnTo>
                    <a:pt x="21" y="74"/>
                  </a:lnTo>
                  <a:lnTo>
                    <a:pt x="29" y="74"/>
                  </a:lnTo>
                  <a:lnTo>
                    <a:pt x="32" y="73"/>
                  </a:lnTo>
                  <a:lnTo>
                    <a:pt x="35" y="73"/>
                  </a:lnTo>
                  <a:lnTo>
                    <a:pt x="38" y="71"/>
                  </a:lnTo>
                  <a:lnTo>
                    <a:pt x="46" y="71"/>
                  </a:lnTo>
                  <a:lnTo>
                    <a:pt x="49" y="70"/>
                  </a:lnTo>
                  <a:lnTo>
                    <a:pt x="56" y="70"/>
                  </a:lnTo>
                  <a:lnTo>
                    <a:pt x="61" y="68"/>
                  </a:lnTo>
                  <a:lnTo>
                    <a:pt x="63" y="68"/>
                  </a:lnTo>
                  <a:lnTo>
                    <a:pt x="66" y="67"/>
                  </a:lnTo>
                  <a:lnTo>
                    <a:pt x="73" y="67"/>
                  </a:lnTo>
                  <a:lnTo>
                    <a:pt x="76" y="65"/>
                  </a:lnTo>
                  <a:lnTo>
                    <a:pt x="82" y="65"/>
                  </a:lnTo>
                  <a:lnTo>
                    <a:pt x="85" y="64"/>
                  </a:lnTo>
                  <a:lnTo>
                    <a:pt x="93" y="64"/>
                  </a:lnTo>
                  <a:lnTo>
                    <a:pt x="96" y="62"/>
                  </a:lnTo>
                  <a:lnTo>
                    <a:pt x="104" y="62"/>
                  </a:lnTo>
                  <a:lnTo>
                    <a:pt x="108" y="61"/>
                  </a:lnTo>
                  <a:lnTo>
                    <a:pt x="113" y="61"/>
                  </a:lnTo>
                  <a:lnTo>
                    <a:pt x="116" y="59"/>
                  </a:lnTo>
                  <a:lnTo>
                    <a:pt x="124" y="59"/>
                  </a:lnTo>
                  <a:lnTo>
                    <a:pt x="127" y="58"/>
                  </a:lnTo>
                  <a:lnTo>
                    <a:pt x="137" y="58"/>
                  </a:lnTo>
                  <a:lnTo>
                    <a:pt x="142" y="56"/>
                  </a:lnTo>
                  <a:lnTo>
                    <a:pt x="146" y="56"/>
                  </a:lnTo>
                  <a:lnTo>
                    <a:pt x="149" y="55"/>
                  </a:lnTo>
                  <a:lnTo>
                    <a:pt x="157" y="55"/>
                  </a:lnTo>
                  <a:lnTo>
                    <a:pt x="160" y="53"/>
                  </a:lnTo>
                  <a:lnTo>
                    <a:pt x="171" y="53"/>
                  </a:lnTo>
                  <a:lnTo>
                    <a:pt x="174" y="51"/>
                  </a:lnTo>
                  <a:lnTo>
                    <a:pt x="180" y="51"/>
                  </a:lnTo>
                  <a:lnTo>
                    <a:pt x="183" y="50"/>
                  </a:lnTo>
                  <a:lnTo>
                    <a:pt x="194" y="50"/>
                  </a:lnTo>
                  <a:lnTo>
                    <a:pt x="197" y="48"/>
                  </a:lnTo>
                  <a:lnTo>
                    <a:pt x="210" y="48"/>
                  </a:lnTo>
                  <a:lnTo>
                    <a:pt x="213" y="47"/>
                  </a:lnTo>
                  <a:lnTo>
                    <a:pt x="221" y="47"/>
                  </a:lnTo>
                  <a:lnTo>
                    <a:pt x="224" y="45"/>
                  </a:lnTo>
                  <a:lnTo>
                    <a:pt x="235" y="45"/>
                  </a:lnTo>
                  <a:lnTo>
                    <a:pt x="238" y="44"/>
                  </a:lnTo>
                  <a:lnTo>
                    <a:pt x="252" y="44"/>
                  </a:lnTo>
                  <a:lnTo>
                    <a:pt x="255" y="42"/>
                  </a:lnTo>
                  <a:lnTo>
                    <a:pt x="265" y="42"/>
                  </a:lnTo>
                  <a:lnTo>
                    <a:pt x="268" y="41"/>
                  </a:lnTo>
                  <a:lnTo>
                    <a:pt x="282" y="41"/>
                  </a:lnTo>
                  <a:lnTo>
                    <a:pt x="285" y="39"/>
                  </a:lnTo>
                  <a:lnTo>
                    <a:pt x="299" y="39"/>
                  </a:lnTo>
                  <a:lnTo>
                    <a:pt x="303" y="38"/>
                  </a:lnTo>
                  <a:lnTo>
                    <a:pt x="312" y="38"/>
                  </a:lnTo>
                  <a:lnTo>
                    <a:pt x="317" y="36"/>
                  </a:lnTo>
                  <a:lnTo>
                    <a:pt x="329" y="36"/>
                  </a:lnTo>
                  <a:lnTo>
                    <a:pt x="334" y="35"/>
                  </a:lnTo>
                  <a:lnTo>
                    <a:pt x="349" y="35"/>
                  </a:lnTo>
                  <a:lnTo>
                    <a:pt x="352" y="33"/>
                  </a:lnTo>
                  <a:lnTo>
                    <a:pt x="363" y="33"/>
                  </a:lnTo>
                  <a:lnTo>
                    <a:pt x="366" y="32"/>
                  </a:lnTo>
                  <a:lnTo>
                    <a:pt x="383" y="32"/>
                  </a:lnTo>
                  <a:lnTo>
                    <a:pt x="386" y="30"/>
                  </a:lnTo>
                  <a:lnTo>
                    <a:pt x="402" y="30"/>
                  </a:lnTo>
                  <a:lnTo>
                    <a:pt x="405" y="29"/>
                  </a:lnTo>
                  <a:lnTo>
                    <a:pt x="424" y="29"/>
                  </a:lnTo>
                  <a:lnTo>
                    <a:pt x="428" y="27"/>
                  </a:lnTo>
                  <a:lnTo>
                    <a:pt x="444" y="27"/>
                  </a:lnTo>
                  <a:lnTo>
                    <a:pt x="447" y="26"/>
                  </a:lnTo>
                  <a:lnTo>
                    <a:pt x="466" y="26"/>
                  </a:lnTo>
                  <a:lnTo>
                    <a:pt x="469" y="24"/>
                  </a:lnTo>
                  <a:lnTo>
                    <a:pt x="486" y="24"/>
                  </a:lnTo>
                  <a:lnTo>
                    <a:pt x="489" y="23"/>
                  </a:lnTo>
                  <a:lnTo>
                    <a:pt x="511" y="23"/>
                  </a:lnTo>
                  <a:lnTo>
                    <a:pt x="514" y="21"/>
                  </a:lnTo>
                  <a:lnTo>
                    <a:pt x="533" y="21"/>
                  </a:lnTo>
                  <a:lnTo>
                    <a:pt x="537" y="19"/>
                  </a:lnTo>
                  <a:lnTo>
                    <a:pt x="561" y="19"/>
                  </a:lnTo>
                  <a:lnTo>
                    <a:pt x="564" y="18"/>
                  </a:lnTo>
                  <a:lnTo>
                    <a:pt x="588" y="18"/>
                  </a:lnTo>
                  <a:lnTo>
                    <a:pt x="591" y="16"/>
                  </a:lnTo>
                  <a:lnTo>
                    <a:pt x="611" y="16"/>
                  </a:lnTo>
                  <a:lnTo>
                    <a:pt x="614" y="15"/>
                  </a:lnTo>
                  <a:lnTo>
                    <a:pt x="642" y="15"/>
                  </a:lnTo>
                  <a:lnTo>
                    <a:pt x="645" y="13"/>
                  </a:lnTo>
                  <a:lnTo>
                    <a:pt x="675" y="13"/>
                  </a:lnTo>
                  <a:lnTo>
                    <a:pt x="678" y="12"/>
                  </a:lnTo>
                  <a:lnTo>
                    <a:pt x="703" y="12"/>
                  </a:lnTo>
                  <a:lnTo>
                    <a:pt x="706" y="10"/>
                  </a:lnTo>
                  <a:lnTo>
                    <a:pt x="739" y="10"/>
                  </a:lnTo>
                  <a:lnTo>
                    <a:pt x="742" y="9"/>
                  </a:lnTo>
                  <a:lnTo>
                    <a:pt x="777" y="9"/>
                  </a:lnTo>
                  <a:lnTo>
                    <a:pt x="782" y="7"/>
                  </a:lnTo>
                  <a:lnTo>
                    <a:pt x="806" y="7"/>
                  </a:lnTo>
                  <a:lnTo>
                    <a:pt x="809" y="6"/>
                  </a:lnTo>
                  <a:lnTo>
                    <a:pt x="847" y="6"/>
                  </a:lnTo>
                  <a:lnTo>
                    <a:pt x="850" y="4"/>
                  </a:lnTo>
                  <a:lnTo>
                    <a:pt x="892" y="4"/>
                  </a:lnTo>
                  <a:lnTo>
                    <a:pt x="896" y="3"/>
                  </a:lnTo>
                  <a:lnTo>
                    <a:pt x="928" y="3"/>
                  </a:lnTo>
                  <a:lnTo>
                    <a:pt x="931" y="1"/>
                  </a:lnTo>
                  <a:lnTo>
                    <a:pt x="975" y="1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008000"/>
            </a:solidFill>
            <a:ln w="0">
              <a:solidFill>
                <a:srgbClr val="008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" name="Freeform 222"/>
            <p:cNvSpPr>
              <a:spLocks/>
            </p:cNvSpPr>
            <p:nvPr/>
          </p:nvSpPr>
          <p:spPr bwMode="auto">
            <a:xfrm>
              <a:off x="5122863" y="1384300"/>
              <a:ext cx="976313" cy="1930400"/>
            </a:xfrm>
            <a:custGeom>
              <a:avLst/>
              <a:gdLst>
                <a:gd name="T0" fmla="*/ 601 w 615"/>
                <a:gd name="T1" fmla="*/ 9 h 1216"/>
                <a:gd name="T2" fmla="*/ 581 w 615"/>
                <a:gd name="T3" fmla="*/ 14 h 1216"/>
                <a:gd name="T4" fmla="*/ 554 w 615"/>
                <a:gd name="T5" fmla="*/ 20 h 1216"/>
                <a:gd name="T6" fmla="*/ 534 w 615"/>
                <a:gd name="T7" fmla="*/ 24 h 1216"/>
                <a:gd name="T8" fmla="*/ 509 w 615"/>
                <a:gd name="T9" fmla="*/ 32 h 1216"/>
                <a:gd name="T10" fmla="*/ 490 w 615"/>
                <a:gd name="T11" fmla="*/ 36 h 1216"/>
                <a:gd name="T12" fmla="*/ 467 w 615"/>
                <a:gd name="T13" fmla="*/ 44 h 1216"/>
                <a:gd name="T14" fmla="*/ 429 w 615"/>
                <a:gd name="T15" fmla="*/ 58 h 1216"/>
                <a:gd name="T16" fmla="*/ 383 w 615"/>
                <a:gd name="T17" fmla="*/ 76 h 1216"/>
                <a:gd name="T18" fmla="*/ 365 w 615"/>
                <a:gd name="T19" fmla="*/ 85 h 1216"/>
                <a:gd name="T20" fmla="*/ 342 w 615"/>
                <a:gd name="T21" fmla="*/ 97 h 1216"/>
                <a:gd name="T22" fmla="*/ 327 w 615"/>
                <a:gd name="T23" fmla="*/ 107 h 1216"/>
                <a:gd name="T24" fmla="*/ 316 w 615"/>
                <a:gd name="T25" fmla="*/ 113 h 1216"/>
                <a:gd name="T26" fmla="*/ 305 w 615"/>
                <a:gd name="T27" fmla="*/ 120 h 1216"/>
                <a:gd name="T28" fmla="*/ 296 w 615"/>
                <a:gd name="T29" fmla="*/ 126 h 1216"/>
                <a:gd name="T30" fmla="*/ 282 w 615"/>
                <a:gd name="T31" fmla="*/ 137 h 1216"/>
                <a:gd name="T32" fmla="*/ 269 w 615"/>
                <a:gd name="T33" fmla="*/ 148 h 1216"/>
                <a:gd name="T34" fmla="*/ 252 w 615"/>
                <a:gd name="T35" fmla="*/ 161 h 1216"/>
                <a:gd name="T36" fmla="*/ 243 w 615"/>
                <a:gd name="T37" fmla="*/ 172 h 1216"/>
                <a:gd name="T38" fmla="*/ 232 w 615"/>
                <a:gd name="T39" fmla="*/ 181 h 1216"/>
                <a:gd name="T40" fmla="*/ 208 w 615"/>
                <a:gd name="T41" fmla="*/ 209 h 1216"/>
                <a:gd name="T42" fmla="*/ 179 w 615"/>
                <a:gd name="T43" fmla="*/ 250 h 1216"/>
                <a:gd name="T44" fmla="*/ 162 w 615"/>
                <a:gd name="T45" fmla="*/ 279 h 1216"/>
                <a:gd name="T46" fmla="*/ 145 w 615"/>
                <a:gd name="T47" fmla="*/ 312 h 1216"/>
                <a:gd name="T48" fmla="*/ 110 w 615"/>
                <a:gd name="T49" fmla="*/ 399 h 1216"/>
                <a:gd name="T50" fmla="*/ 81 w 615"/>
                <a:gd name="T51" fmla="*/ 512 h 1216"/>
                <a:gd name="T52" fmla="*/ 57 w 615"/>
                <a:gd name="T53" fmla="*/ 640 h 1216"/>
                <a:gd name="T54" fmla="*/ 40 w 615"/>
                <a:gd name="T55" fmla="*/ 766 h 1216"/>
                <a:gd name="T56" fmla="*/ 23 w 615"/>
                <a:gd name="T57" fmla="*/ 946 h 1216"/>
                <a:gd name="T58" fmla="*/ 0 w 615"/>
                <a:gd name="T59" fmla="*/ 1216 h 1216"/>
                <a:gd name="T60" fmla="*/ 20 w 615"/>
                <a:gd name="T61" fmla="*/ 905 h 1216"/>
                <a:gd name="T62" fmla="*/ 45 w 615"/>
                <a:gd name="T63" fmla="*/ 685 h 1216"/>
                <a:gd name="T64" fmla="*/ 64 w 615"/>
                <a:gd name="T65" fmla="*/ 559 h 1216"/>
                <a:gd name="T66" fmla="*/ 92 w 615"/>
                <a:gd name="T67" fmla="*/ 440 h 1216"/>
                <a:gd name="T68" fmla="*/ 109 w 615"/>
                <a:gd name="T69" fmla="*/ 385 h 1216"/>
                <a:gd name="T70" fmla="*/ 125 w 615"/>
                <a:gd name="T71" fmla="*/ 341 h 1216"/>
                <a:gd name="T72" fmla="*/ 142 w 615"/>
                <a:gd name="T73" fmla="*/ 302 h 1216"/>
                <a:gd name="T74" fmla="*/ 157 w 615"/>
                <a:gd name="T75" fmla="*/ 276 h 1216"/>
                <a:gd name="T76" fmla="*/ 183 w 615"/>
                <a:gd name="T77" fmla="*/ 231 h 1216"/>
                <a:gd name="T78" fmla="*/ 231 w 615"/>
                <a:gd name="T79" fmla="*/ 174 h 1216"/>
                <a:gd name="T80" fmla="*/ 247 w 615"/>
                <a:gd name="T81" fmla="*/ 157 h 1216"/>
                <a:gd name="T82" fmla="*/ 258 w 615"/>
                <a:gd name="T83" fmla="*/ 149 h 1216"/>
                <a:gd name="T84" fmla="*/ 278 w 615"/>
                <a:gd name="T85" fmla="*/ 132 h 1216"/>
                <a:gd name="T86" fmla="*/ 291 w 615"/>
                <a:gd name="T87" fmla="*/ 122 h 1216"/>
                <a:gd name="T88" fmla="*/ 305 w 615"/>
                <a:gd name="T89" fmla="*/ 113 h 1216"/>
                <a:gd name="T90" fmla="*/ 314 w 615"/>
                <a:gd name="T91" fmla="*/ 105 h 1216"/>
                <a:gd name="T92" fmla="*/ 325 w 615"/>
                <a:gd name="T93" fmla="*/ 100 h 1216"/>
                <a:gd name="T94" fmla="*/ 342 w 615"/>
                <a:gd name="T95" fmla="*/ 90 h 1216"/>
                <a:gd name="T96" fmla="*/ 362 w 615"/>
                <a:gd name="T97" fmla="*/ 79 h 1216"/>
                <a:gd name="T98" fmla="*/ 377 w 615"/>
                <a:gd name="T99" fmla="*/ 72 h 1216"/>
                <a:gd name="T100" fmla="*/ 410 w 615"/>
                <a:gd name="T101" fmla="*/ 58 h 1216"/>
                <a:gd name="T102" fmla="*/ 430 w 615"/>
                <a:gd name="T103" fmla="*/ 50 h 1216"/>
                <a:gd name="T104" fmla="*/ 464 w 615"/>
                <a:gd name="T105" fmla="*/ 38 h 1216"/>
                <a:gd name="T106" fmla="*/ 480 w 615"/>
                <a:gd name="T107" fmla="*/ 33 h 1216"/>
                <a:gd name="T108" fmla="*/ 500 w 615"/>
                <a:gd name="T109" fmla="*/ 27 h 1216"/>
                <a:gd name="T110" fmla="*/ 517 w 615"/>
                <a:gd name="T111" fmla="*/ 23 h 1216"/>
                <a:gd name="T112" fmla="*/ 541 w 615"/>
                <a:gd name="T113" fmla="*/ 17 h 1216"/>
                <a:gd name="T114" fmla="*/ 561 w 615"/>
                <a:gd name="T115" fmla="*/ 12 h 1216"/>
                <a:gd name="T116" fmla="*/ 589 w 615"/>
                <a:gd name="T117" fmla="*/ 6 h 1216"/>
                <a:gd name="T118" fmla="*/ 608 w 615"/>
                <a:gd name="T119" fmla="*/ 1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5" h="1216">
                  <a:moveTo>
                    <a:pt x="612" y="0"/>
                  </a:moveTo>
                  <a:lnTo>
                    <a:pt x="615" y="6"/>
                  </a:lnTo>
                  <a:lnTo>
                    <a:pt x="612" y="8"/>
                  </a:lnTo>
                  <a:lnTo>
                    <a:pt x="607" y="8"/>
                  </a:lnTo>
                  <a:lnTo>
                    <a:pt x="604" y="9"/>
                  </a:lnTo>
                  <a:lnTo>
                    <a:pt x="601" y="9"/>
                  </a:lnTo>
                  <a:lnTo>
                    <a:pt x="598" y="11"/>
                  </a:lnTo>
                  <a:lnTo>
                    <a:pt x="595" y="11"/>
                  </a:lnTo>
                  <a:lnTo>
                    <a:pt x="590" y="12"/>
                  </a:lnTo>
                  <a:lnTo>
                    <a:pt x="587" y="12"/>
                  </a:lnTo>
                  <a:lnTo>
                    <a:pt x="584" y="14"/>
                  </a:lnTo>
                  <a:lnTo>
                    <a:pt x="581" y="14"/>
                  </a:lnTo>
                  <a:lnTo>
                    <a:pt x="578" y="15"/>
                  </a:lnTo>
                  <a:lnTo>
                    <a:pt x="570" y="15"/>
                  </a:lnTo>
                  <a:lnTo>
                    <a:pt x="564" y="18"/>
                  </a:lnTo>
                  <a:lnTo>
                    <a:pt x="560" y="18"/>
                  </a:lnTo>
                  <a:lnTo>
                    <a:pt x="557" y="20"/>
                  </a:lnTo>
                  <a:lnTo>
                    <a:pt x="554" y="20"/>
                  </a:lnTo>
                  <a:lnTo>
                    <a:pt x="551" y="21"/>
                  </a:lnTo>
                  <a:lnTo>
                    <a:pt x="548" y="21"/>
                  </a:lnTo>
                  <a:lnTo>
                    <a:pt x="544" y="23"/>
                  </a:lnTo>
                  <a:lnTo>
                    <a:pt x="540" y="23"/>
                  </a:lnTo>
                  <a:lnTo>
                    <a:pt x="537" y="24"/>
                  </a:lnTo>
                  <a:lnTo>
                    <a:pt x="534" y="24"/>
                  </a:lnTo>
                  <a:lnTo>
                    <a:pt x="528" y="27"/>
                  </a:lnTo>
                  <a:lnTo>
                    <a:pt x="523" y="27"/>
                  </a:lnTo>
                  <a:lnTo>
                    <a:pt x="520" y="29"/>
                  </a:lnTo>
                  <a:lnTo>
                    <a:pt x="517" y="29"/>
                  </a:lnTo>
                  <a:lnTo>
                    <a:pt x="514" y="30"/>
                  </a:lnTo>
                  <a:lnTo>
                    <a:pt x="509" y="32"/>
                  </a:lnTo>
                  <a:lnTo>
                    <a:pt x="506" y="32"/>
                  </a:lnTo>
                  <a:lnTo>
                    <a:pt x="503" y="33"/>
                  </a:lnTo>
                  <a:lnTo>
                    <a:pt x="500" y="33"/>
                  </a:lnTo>
                  <a:lnTo>
                    <a:pt x="497" y="35"/>
                  </a:lnTo>
                  <a:lnTo>
                    <a:pt x="493" y="36"/>
                  </a:lnTo>
                  <a:lnTo>
                    <a:pt x="490" y="36"/>
                  </a:lnTo>
                  <a:lnTo>
                    <a:pt x="484" y="40"/>
                  </a:lnTo>
                  <a:lnTo>
                    <a:pt x="480" y="40"/>
                  </a:lnTo>
                  <a:lnTo>
                    <a:pt x="476" y="41"/>
                  </a:lnTo>
                  <a:lnTo>
                    <a:pt x="473" y="43"/>
                  </a:lnTo>
                  <a:lnTo>
                    <a:pt x="470" y="43"/>
                  </a:lnTo>
                  <a:lnTo>
                    <a:pt x="467" y="44"/>
                  </a:lnTo>
                  <a:lnTo>
                    <a:pt x="462" y="46"/>
                  </a:lnTo>
                  <a:lnTo>
                    <a:pt x="459" y="46"/>
                  </a:lnTo>
                  <a:lnTo>
                    <a:pt x="450" y="50"/>
                  </a:lnTo>
                  <a:lnTo>
                    <a:pt x="445" y="50"/>
                  </a:lnTo>
                  <a:lnTo>
                    <a:pt x="433" y="56"/>
                  </a:lnTo>
                  <a:lnTo>
                    <a:pt x="429" y="58"/>
                  </a:lnTo>
                  <a:lnTo>
                    <a:pt x="426" y="58"/>
                  </a:lnTo>
                  <a:lnTo>
                    <a:pt x="416" y="62"/>
                  </a:lnTo>
                  <a:lnTo>
                    <a:pt x="412" y="64"/>
                  </a:lnTo>
                  <a:lnTo>
                    <a:pt x="403" y="68"/>
                  </a:lnTo>
                  <a:lnTo>
                    <a:pt x="398" y="68"/>
                  </a:lnTo>
                  <a:lnTo>
                    <a:pt x="383" y="76"/>
                  </a:lnTo>
                  <a:lnTo>
                    <a:pt x="378" y="78"/>
                  </a:lnTo>
                  <a:lnTo>
                    <a:pt x="374" y="81"/>
                  </a:lnTo>
                  <a:lnTo>
                    <a:pt x="374" y="81"/>
                  </a:lnTo>
                  <a:lnTo>
                    <a:pt x="371" y="84"/>
                  </a:lnTo>
                  <a:lnTo>
                    <a:pt x="369" y="84"/>
                  </a:lnTo>
                  <a:lnTo>
                    <a:pt x="365" y="85"/>
                  </a:lnTo>
                  <a:lnTo>
                    <a:pt x="352" y="91"/>
                  </a:lnTo>
                  <a:lnTo>
                    <a:pt x="348" y="93"/>
                  </a:lnTo>
                  <a:lnTo>
                    <a:pt x="346" y="94"/>
                  </a:lnTo>
                  <a:lnTo>
                    <a:pt x="346" y="94"/>
                  </a:lnTo>
                  <a:lnTo>
                    <a:pt x="343" y="97"/>
                  </a:lnTo>
                  <a:lnTo>
                    <a:pt x="342" y="97"/>
                  </a:lnTo>
                  <a:lnTo>
                    <a:pt x="336" y="100"/>
                  </a:lnTo>
                  <a:lnTo>
                    <a:pt x="333" y="102"/>
                  </a:lnTo>
                  <a:lnTo>
                    <a:pt x="333" y="102"/>
                  </a:lnTo>
                  <a:lnTo>
                    <a:pt x="330" y="105"/>
                  </a:lnTo>
                  <a:lnTo>
                    <a:pt x="328" y="105"/>
                  </a:lnTo>
                  <a:lnTo>
                    <a:pt x="327" y="107"/>
                  </a:lnTo>
                  <a:lnTo>
                    <a:pt x="327" y="107"/>
                  </a:lnTo>
                  <a:lnTo>
                    <a:pt x="323" y="110"/>
                  </a:lnTo>
                  <a:lnTo>
                    <a:pt x="322" y="110"/>
                  </a:lnTo>
                  <a:lnTo>
                    <a:pt x="317" y="111"/>
                  </a:lnTo>
                  <a:lnTo>
                    <a:pt x="316" y="113"/>
                  </a:lnTo>
                  <a:lnTo>
                    <a:pt x="316" y="113"/>
                  </a:lnTo>
                  <a:lnTo>
                    <a:pt x="313" y="116"/>
                  </a:lnTo>
                  <a:lnTo>
                    <a:pt x="311" y="116"/>
                  </a:lnTo>
                  <a:lnTo>
                    <a:pt x="310" y="117"/>
                  </a:lnTo>
                  <a:lnTo>
                    <a:pt x="310" y="117"/>
                  </a:lnTo>
                  <a:lnTo>
                    <a:pt x="307" y="120"/>
                  </a:lnTo>
                  <a:lnTo>
                    <a:pt x="305" y="120"/>
                  </a:lnTo>
                  <a:lnTo>
                    <a:pt x="302" y="122"/>
                  </a:lnTo>
                  <a:lnTo>
                    <a:pt x="302" y="122"/>
                  </a:lnTo>
                  <a:lnTo>
                    <a:pt x="299" y="125"/>
                  </a:lnTo>
                  <a:lnTo>
                    <a:pt x="298" y="125"/>
                  </a:lnTo>
                  <a:lnTo>
                    <a:pt x="296" y="126"/>
                  </a:lnTo>
                  <a:lnTo>
                    <a:pt x="296" y="126"/>
                  </a:lnTo>
                  <a:lnTo>
                    <a:pt x="293" y="129"/>
                  </a:lnTo>
                  <a:lnTo>
                    <a:pt x="291" y="129"/>
                  </a:lnTo>
                  <a:lnTo>
                    <a:pt x="288" y="131"/>
                  </a:lnTo>
                  <a:lnTo>
                    <a:pt x="285" y="134"/>
                  </a:lnTo>
                  <a:lnTo>
                    <a:pt x="285" y="134"/>
                  </a:lnTo>
                  <a:lnTo>
                    <a:pt x="282" y="137"/>
                  </a:lnTo>
                  <a:lnTo>
                    <a:pt x="281" y="137"/>
                  </a:lnTo>
                  <a:lnTo>
                    <a:pt x="279" y="139"/>
                  </a:lnTo>
                  <a:lnTo>
                    <a:pt x="279" y="139"/>
                  </a:lnTo>
                  <a:lnTo>
                    <a:pt x="273" y="145"/>
                  </a:lnTo>
                  <a:lnTo>
                    <a:pt x="272" y="145"/>
                  </a:lnTo>
                  <a:lnTo>
                    <a:pt x="269" y="148"/>
                  </a:lnTo>
                  <a:lnTo>
                    <a:pt x="269" y="148"/>
                  </a:lnTo>
                  <a:lnTo>
                    <a:pt x="263" y="154"/>
                  </a:lnTo>
                  <a:lnTo>
                    <a:pt x="261" y="154"/>
                  </a:lnTo>
                  <a:lnTo>
                    <a:pt x="258" y="155"/>
                  </a:lnTo>
                  <a:lnTo>
                    <a:pt x="255" y="158"/>
                  </a:lnTo>
                  <a:lnTo>
                    <a:pt x="252" y="161"/>
                  </a:lnTo>
                  <a:lnTo>
                    <a:pt x="250" y="161"/>
                  </a:lnTo>
                  <a:lnTo>
                    <a:pt x="250" y="163"/>
                  </a:lnTo>
                  <a:lnTo>
                    <a:pt x="249" y="164"/>
                  </a:lnTo>
                  <a:lnTo>
                    <a:pt x="246" y="167"/>
                  </a:lnTo>
                  <a:lnTo>
                    <a:pt x="246" y="169"/>
                  </a:lnTo>
                  <a:lnTo>
                    <a:pt x="243" y="172"/>
                  </a:lnTo>
                  <a:lnTo>
                    <a:pt x="241" y="172"/>
                  </a:lnTo>
                  <a:lnTo>
                    <a:pt x="238" y="175"/>
                  </a:lnTo>
                  <a:lnTo>
                    <a:pt x="238" y="175"/>
                  </a:lnTo>
                  <a:lnTo>
                    <a:pt x="235" y="178"/>
                  </a:lnTo>
                  <a:lnTo>
                    <a:pt x="235" y="178"/>
                  </a:lnTo>
                  <a:lnTo>
                    <a:pt x="232" y="181"/>
                  </a:lnTo>
                  <a:lnTo>
                    <a:pt x="232" y="183"/>
                  </a:lnTo>
                  <a:lnTo>
                    <a:pt x="218" y="196"/>
                  </a:lnTo>
                  <a:lnTo>
                    <a:pt x="218" y="196"/>
                  </a:lnTo>
                  <a:lnTo>
                    <a:pt x="212" y="204"/>
                  </a:lnTo>
                  <a:lnTo>
                    <a:pt x="211" y="206"/>
                  </a:lnTo>
                  <a:lnTo>
                    <a:pt x="208" y="209"/>
                  </a:lnTo>
                  <a:lnTo>
                    <a:pt x="192" y="230"/>
                  </a:lnTo>
                  <a:lnTo>
                    <a:pt x="192" y="231"/>
                  </a:lnTo>
                  <a:lnTo>
                    <a:pt x="188" y="236"/>
                  </a:lnTo>
                  <a:lnTo>
                    <a:pt x="188" y="236"/>
                  </a:lnTo>
                  <a:lnTo>
                    <a:pt x="185" y="241"/>
                  </a:lnTo>
                  <a:lnTo>
                    <a:pt x="179" y="250"/>
                  </a:lnTo>
                  <a:lnTo>
                    <a:pt x="176" y="256"/>
                  </a:lnTo>
                  <a:lnTo>
                    <a:pt x="176" y="257"/>
                  </a:lnTo>
                  <a:lnTo>
                    <a:pt x="171" y="263"/>
                  </a:lnTo>
                  <a:lnTo>
                    <a:pt x="171" y="263"/>
                  </a:lnTo>
                  <a:lnTo>
                    <a:pt x="168" y="267"/>
                  </a:lnTo>
                  <a:lnTo>
                    <a:pt x="162" y="279"/>
                  </a:lnTo>
                  <a:lnTo>
                    <a:pt x="162" y="280"/>
                  </a:lnTo>
                  <a:lnTo>
                    <a:pt x="157" y="286"/>
                  </a:lnTo>
                  <a:lnTo>
                    <a:pt x="157" y="286"/>
                  </a:lnTo>
                  <a:lnTo>
                    <a:pt x="154" y="292"/>
                  </a:lnTo>
                  <a:lnTo>
                    <a:pt x="148" y="305"/>
                  </a:lnTo>
                  <a:lnTo>
                    <a:pt x="145" y="312"/>
                  </a:lnTo>
                  <a:lnTo>
                    <a:pt x="141" y="320"/>
                  </a:lnTo>
                  <a:lnTo>
                    <a:pt x="131" y="343"/>
                  </a:lnTo>
                  <a:lnTo>
                    <a:pt x="128" y="352"/>
                  </a:lnTo>
                  <a:lnTo>
                    <a:pt x="124" y="361"/>
                  </a:lnTo>
                  <a:lnTo>
                    <a:pt x="115" y="388"/>
                  </a:lnTo>
                  <a:lnTo>
                    <a:pt x="110" y="399"/>
                  </a:lnTo>
                  <a:lnTo>
                    <a:pt x="104" y="420"/>
                  </a:lnTo>
                  <a:lnTo>
                    <a:pt x="101" y="433"/>
                  </a:lnTo>
                  <a:lnTo>
                    <a:pt x="98" y="443"/>
                  </a:lnTo>
                  <a:lnTo>
                    <a:pt x="93" y="455"/>
                  </a:lnTo>
                  <a:lnTo>
                    <a:pt x="84" y="497"/>
                  </a:lnTo>
                  <a:lnTo>
                    <a:pt x="81" y="512"/>
                  </a:lnTo>
                  <a:lnTo>
                    <a:pt x="77" y="527"/>
                  </a:lnTo>
                  <a:lnTo>
                    <a:pt x="70" y="561"/>
                  </a:lnTo>
                  <a:lnTo>
                    <a:pt x="67" y="579"/>
                  </a:lnTo>
                  <a:lnTo>
                    <a:pt x="63" y="599"/>
                  </a:lnTo>
                  <a:lnTo>
                    <a:pt x="60" y="618"/>
                  </a:lnTo>
                  <a:lnTo>
                    <a:pt x="57" y="640"/>
                  </a:lnTo>
                  <a:lnTo>
                    <a:pt x="54" y="663"/>
                  </a:lnTo>
                  <a:lnTo>
                    <a:pt x="51" y="687"/>
                  </a:lnTo>
                  <a:lnTo>
                    <a:pt x="46" y="711"/>
                  </a:lnTo>
                  <a:lnTo>
                    <a:pt x="43" y="739"/>
                  </a:lnTo>
                  <a:lnTo>
                    <a:pt x="43" y="739"/>
                  </a:lnTo>
                  <a:lnTo>
                    <a:pt x="40" y="766"/>
                  </a:lnTo>
                  <a:lnTo>
                    <a:pt x="34" y="830"/>
                  </a:lnTo>
                  <a:lnTo>
                    <a:pt x="31" y="867"/>
                  </a:lnTo>
                  <a:lnTo>
                    <a:pt x="31" y="868"/>
                  </a:lnTo>
                  <a:lnTo>
                    <a:pt x="26" y="906"/>
                  </a:lnTo>
                  <a:lnTo>
                    <a:pt x="26" y="906"/>
                  </a:lnTo>
                  <a:lnTo>
                    <a:pt x="23" y="946"/>
                  </a:lnTo>
                  <a:lnTo>
                    <a:pt x="20" y="990"/>
                  </a:lnTo>
                  <a:lnTo>
                    <a:pt x="17" y="1039"/>
                  </a:lnTo>
                  <a:lnTo>
                    <a:pt x="13" y="1092"/>
                  </a:lnTo>
                  <a:lnTo>
                    <a:pt x="10" y="1152"/>
                  </a:lnTo>
                  <a:lnTo>
                    <a:pt x="6" y="1216"/>
                  </a:lnTo>
                  <a:lnTo>
                    <a:pt x="0" y="1216"/>
                  </a:lnTo>
                  <a:lnTo>
                    <a:pt x="3" y="1152"/>
                  </a:lnTo>
                  <a:lnTo>
                    <a:pt x="6" y="1092"/>
                  </a:lnTo>
                  <a:lnTo>
                    <a:pt x="11" y="1039"/>
                  </a:lnTo>
                  <a:lnTo>
                    <a:pt x="14" y="990"/>
                  </a:lnTo>
                  <a:lnTo>
                    <a:pt x="17" y="946"/>
                  </a:lnTo>
                  <a:lnTo>
                    <a:pt x="20" y="905"/>
                  </a:lnTo>
                  <a:lnTo>
                    <a:pt x="25" y="867"/>
                  </a:lnTo>
                  <a:lnTo>
                    <a:pt x="28" y="830"/>
                  </a:lnTo>
                  <a:lnTo>
                    <a:pt x="34" y="766"/>
                  </a:lnTo>
                  <a:lnTo>
                    <a:pt x="37" y="737"/>
                  </a:lnTo>
                  <a:lnTo>
                    <a:pt x="40" y="710"/>
                  </a:lnTo>
                  <a:lnTo>
                    <a:pt x="45" y="685"/>
                  </a:lnTo>
                  <a:lnTo>
                    <a:pt x="48" y="661"/>
                  </a:lnTo>
                  <a:lnTo>
                    <a:pt x="51" y="638"/>
                  </a:lnTo>
                  <a:lnTo>
                    <a:pt x="54" y="617"/>
                  </a:lnTo>
                  <a:lnTo>
                    <a:pt x="57" y="597"/>
                  </a:lnTo>
                  <a:lnTo>
                    <a:pt x="61" y="577"/>
                  </a:lnTo>
                  <a:lnTo>
                    <a:pt x="64" y="559"/>
                  </a:lnTo>
                  <a:lnTo>
                    <a:pt x="70" y="526"/>
                  </a:lnTo>
                  <a:lnTo>
                    <a:pt x="75" y="510"/>
                  </a:lnTo>
                  <a:lnTo>
                    <a:pt x="78" y="495"/>
                  </a:lnTo>
                  <a:lnTo>
                    <a:pt x="87" y="454"/>
                  </a:lnTo>
                  <a:lnTo>
                    <a:pt x="87" y="452"/>
                  </a:lnTo>
                  <a:lnTo>
                    <a:pt x="92" y="440"/>
                  </a:lnTo>
                  <a:lnTo>
                    <a:pt x="92" y="440"/>
                  </a:lnTo>
                  <a:lnTo>
                    <a:pt x="95" y="431"/>
                  </a:lnTo>
                  <a:lnTo>
                    <a:pt x="98" y="419"/>
                  </a:lnTo>
                  <a:lnTo>
                    <a:pt x="104" y="398"/>
                  </a:lnTo>
                  <a:lnTo>
                    <a:pt x="104" y="396"/>
                  </a:lnTo>
                  <a:lnTo>
                    <a:pt x="109" y="385"/>
                  </a:lnTo>
                  <a:lnTo>
                    <a:pt x="109" y="385"/>
                  </a:lnTo>
                  <a:lnTo>
                    <a:pt x="118" y="359"/>
                  </a:lnTo>
                  <a:lnTo>
                    <a:pt x="119" y="358"/>
                  </a:lnTo>
                  <a:lnTo>
                    <a:pt x="124" y="350"/>
                  </a:lnTo>
                  <a:lnTo>
                    <a:pt x="122" y="350"/>
                  </a:lnTo>
                  <a:lnTo>
                    <a:pt x="125" y="341"/>
                  </a:lnTo>
                  <a:lnTo>
                    <a:pt x="125" y="340"/>
                  </a:lnTo>
                  <a:lnTo>
                    <a:pt x="134" y="317"/>
                  </a:lnTo>
                  <a:lnTo>
                    <a:pt x="136" y="317"/>
                  </a:lnTo>
                  <a:lnTo>
                    <a:pt x="141" y="309"/>
                  </a:lnTo>
                  <a:lnTo>
                    <a:pt x="139" y="309"/>
                  </a:lnTo>
                  <a:lnTo>
                    <a:pt x="142" y="302"/>
                  </a:lnTo>
                  <a:lnTo>
                    <a:pt x="144" y="302"/>
                  </a:lnTo>
                  <a:lnTo>
                    <a:pt x="150" y="289"/>
                  </a:lnTo>
                  <a:lnTo>
                    <a:pt x="148" y="289"/>
                  </a:lnTo>
                  <a:lnTo>
                    <a:pt x="151" y="282"/>
                  </a:lnTo>
                  <a:lnTo>
                    <a:pt x="153" y="282"/>
                  </a:lnTo>
                  <a:lnTo>
                    <a:pt x="157" y="276"/>
                  </a:lnTo>
                  <a:lnTo>
                    <a:pt x="163" y="263"/>
                  </a:lnTo>
                  <a:lnTo>
                    <a:pt x="166" y="259"/>
                  </a:lnTo>
                  <a:lnTo>
                    <a:pt x="171" y="253"/>
                  </a:lnTo>
                  <a:lnTo>
                    <a:pt x="174" y="247"/>
                  </a:lnTo>
                  <a:lnTo>
                    <a:pt x="180" y="238"/>
                  </a:lnTo>
                  <a:lnTo>
                    <a:pt x="183" y="231"/>
                  </a:lnTo>
                  <a:lnTo>
                    <a:pt x="188" y="227"/>
                  </a:lnTo>
                  <a:lnTo>
                    <a:pt x="203" y="204"/>
                  </a:lnTo>
                  <a:lnTo>
                    <a:pt x="208" y="201"/>
                  </a:lnTo>
                  <a:lnTo>
                    <a:pt x="214" y="192"/>
                  </a:lnTo>
                  <a:lnTo>
                    <a:pt x="227" y="178"/>
                  </a:lnTo>
                  <a:lnTo>
                    <a:pt x="231" y="174"/>
                  </a:lnTo>
                  <a:lnTo>
                    <a:pt x="234" y="171"/>
                  </a:lnTo>
                  <a:lnTo>
                    <a:pt x="238" y="167"/>
                  </a:lnTo>
                  <a:lnTo>
                    <a:pt x="241" y="164"/>
                  </a:lnTo>
                  <a:lnTo>
                    <a:pt x="244" y="160"/>
                  </a:lnTo>
                  <a:lnTo>
                    <a:pt x="244" y="158"/>
                  </a:lnTo>
                  <a:lnTo>
                    <a:pt x="247" y="157"/>
                  </a:lnTo>
                  <a:lnTo>
                    <a:pt x="247" y="158"/>
                  </a:lnTo>
                  <a:lnTo>
                    <a:pt x="250" y="154"/>
                  </a:lnTo>
                  <a:lnTo>
                    <a:pt x="255" y="151"/>
                  </a:lnTo>
                  <a:lnTo>
                    <a:pt x="255" y="149"/>
                  </a:lnTo>
                  <a:lnTo>
                    <a:pt x="258" y="148"/>
                  </a:lnTo>
                  <a:lnTo>
                    <a:pt x="258" y="149"/>
                  </a:lnTo>
                  <a:lnTo>
                    <a:pt x="264" y="143"/>
                  </a:lnTo>
                  <a:lnTo>
                    <a:pt x="269" y="140"/>
                  </a:lnTo>
                  <a:lnTo>
                    <a:pt x="275" y="134"/>
                  </a:lnTo>
                  <a:lnTo>
                    <a:pt x="275" y="132"/>
                  </a:lnTo>
                  <a:lnTo>
                    <a:pt x="278" y="131"/>
                  </a:lnTo>
                  <a:lnTo>
                    <a:pt x="278" y="132"/>
                  </a:lnTo>
                  <a:lnTo>
                    <a:pt x="281" y="129"/>
                  </a:lnTo>
                  <a:lnTo>
                    <a:pt x="285" y="126"/>
                  </a:lnTo>
                  <a:lnTo>
                    <a:pt x="285" y="125"/>
                  </a:lnTo>
                  <a:lnTo>
                    <a:pt x="288" y="123"/>
                  </a:lnTo>
                  <a:lnTo>
                    <a:pt x="288" y="125"/>
                  </a:lnTo>
                  <a:lnTo>
                    <a:pt x="291" y="122"/>
                  </a:lnTo>
                  <a:lnTo>
                    <a:pt x="291" y="120"/>
                  </a:lnTo>
                  <a:lnTo>
                    <a:pt x="295" y="119"/>
                  </a:lnTo>
                  <a:lnTo>
                    <a:pt x="295" y="120"/>
                  </a:lnTo>
                  <a:lnTo>
                    <a:pt x="299" y="116"/>
                  </a:lnTo>
                  <a:lnTo>
                    <a:pt x="304" y="114"/>
                  </a:lnTo>
                  <a:lnTo>
                    <a:pt x="305" y="113"/>
                  </a:lnTo>
                  <a:lnTo>
                    <a:pt x="305" y="111"/>
                  </a:lnTo>
                  <a:lnTo>
                    <a:pt x="308" y="110"/>
                  </a:lnTo>
                  <a:lnTo>
                    <a:pt x="308" y="111"/>
                  </a:lnTo>
                  <a:lnTo>
                    <a:pt x="311" y="108"/>
                  </a:lnTo>
                  <a:lnTo>
                    <a:pt x="311" y="107"/>
                  </a:lnTo>
                  <a:lnTo>
                    <a:pt x="314" y="105"/>
                  </a:lnTo>
                  <a:lnTo>
                    <a:pt x="316" y="105"/>
                  </a:lnTo>
                  <a:lnTo>
                    <a:pt x="320" y="103"/>
                  </a:lnTo>
                  <a:lnTo>
                    <a:pt x="322" y="102"/>
                  </a:lnTo>
                  <a:lnTo>
                    <a:pt x="322" y="100"/>
                  </a:lnTo>
                  <a:lnTo>
                    <a:pt x="325" y="99"/>
                  </a:lnTo>
                  <a:lnTo>
                    <a:pt x="325" y="100"/>
                  </a:lnTo>
                  <a:lnTo>
                    <a:pt x="330" y="96"/>
                  </a:lnTo>
                  <a:lnTo>
                    <a:pt x="333" y="94"/>
                  </a:lnTo>
                  <a:lnTo>
                    <a:pt x="333" y="94"/>
                  </a:lnTo>
                  <a:lnTo>
                    <a:pt x="339" y="91"/>
                  </a:lnTo>
                  <a:lnTo>
                    <a:pt x="339" y="93"/>
                  </a:lnTo>
                  <a:lnTo>
                    <a:pt x="342" y="90"/>
                  </a:lnTo>
                  <a:lnTo>
                    <a:pt x="342" y="88"/>
                  </a:lnTo>
                  <a:lnTo>
                    <a:pt x="345" y="87"/>
                  </a:lnTo>
                  <a:lnTo>
                    <a:pt x="346" y="87"/>
                  </a:lnTo>
                  <a:lnTo>
                    <a:pt x="349" y="85"/>
                  </a:lnTo>
                  <a:lnTo>
                    <a:pt x="349" y="85"/>
                  </a:lnTo>
                  <a:lnTo>
                    <a:pt x="362" y="79"/>
                  </a:lnTo>
                  <a:lnTo>
                    <a:pt x="363" y="79"/>
                  </a:lnTo>
                  <a:lnTo>
                    <a:pt x="368" y="78"/>
                  </a:lnTo>
                  <a:lnTo>
                    <a:pt x="369" y="76"/>
                  </a:lnTo>
                  <a:lnTo>
                    <a:pt x="369" y="75"/>
                  </a:lnTo>
                  <a:lnTo>
                    <a:pt x="375" y="72"/>
                  </a:lnTo>
                  <a:lnTo>
                    <a:pt x="377" y="72"/>
                  </a:lnTo>
                  <a:lnTo>
                    <a:pt x="380" y="70"/>
                  </a:lnTo>
                  <a:lnTo>
                    <a:pt x="380" y="70"/>
                  </a:lnTo>
                  <a:lnTo>
                    <a:pt x="395" y="62"/>
                  </a:lnTo>
                  <a:lnTo>
                    <a:pt x="400" y="62"/>
                  </a:lnTo>
                  <a:lnTo>
                    <a:pt x="409" y="58"/>
                  </a:lnTo>
                  <a:lnTo>
                    <a:pt x="410" y="58"/>
                  </a:lnTo>
                  <a:lnTo>
                    <a:pt x="413" y="56"/>
                  </a:lnTo>
                  <a:lnTo>
                    <a:pt x="413" y="56"/>
                  </a:lnTo>
                  <a:lnTo>
                    <a:pt x="423" y="52"/>
                  </a:lnTo>
                  <a:lnTo>
                    <a:pt x="427" y="52"/>
                  </a:lnTo>
                  <a:lnTo>
                    <a:pt x="430" y="50"/>
                  </a:lnTo>
                  <a:lnTo>
                    <a:pt x="430" y="50"/>
                  </a:lnTo>
                  <a:lnTo>
                    <a:pt x="442" y="44"/>
                  </a:lnTo>
                  <a:lnTo>
                    <a:pt x="447" y="44"/>
                  </a:lnTo>
                  <a:lnTo>
                    <a:pt x="456" y="40"/>
                  </a:lnTo>
                  <a:lnTo>
                    <a:pt x="461" y="40"/>
                  </a:lnTo>
                  <a:lnTo>
                    <a:pt x="464" y="38"/>
                  </a:lnTo>
                  <a:lnTo>
                    <a:pt x="464" y="38"/>
                  </a:lnTo>
                  <a:lnTo>
                    <a:pt x="467" y="36"/>
                  </a:lnTo>
                  <a:lnTo>
                    <a:pt x="470" y="36"/>
                  </a:lnTo>
                  <a:lnTo>
                    <a:pt x="473" y="35"/>
                  </a:lnTo>
                  <a:lnTo>
                    <a:pt x="474" y="35"/>
                  </a:lnTo>
                  <a:lnTo>
                    <a:pt x="479" y="33"/>
                  </a:lnTo>
                  <a:lnTo>
                    <a:pt x="480" y="33"/>
                  </a:lnTo>
                  <a:lnTo>
                    <a:pt x="487" y="30"/>
                  </a:lnTo>
                  <a:lnTo>
                    <a:pt x="491" y="30"/>
                  </a:lnTo>
                  <a:lnTo>
                    <a:pt x="494" y="29"/>
                  </a:lnTo>
                  <a:lnTo>
                    <a:pt x="494" y="29"/>
                  </a:lnTo>
                  <a:lnTo>
                    <a:pt x="497" y="27"/>
                  </a:lnTo>
                  <a:lnTo>
                    <a:pt x="500" y="27"/>
                  </a:lnTo>
                  <a:lnTo>
                    <a:pt x="503" y="26"/>
                  </a:lnTo>
                  <a:lnTo>
                    <a:pt x="508" y="26"/>
                  </a:lnTo>
                  <a:lnTo>
                    <a:pt x="511" y="24"/>
                  </a:lnTo>
                  <a:lnTo>
                    <a:pt x="511" y="24"/>
                  </a:lnTo>
                  <a:lnTo>
                    <a:pt x="514" y="23"/>
                  </a:lnTo>
                  <a:lnTo>
                    <a:pt x="517" y="23"/>
                  </a:lnTo>
                  <a:lnTo>
                    <a:pt x="520" y="21"/>
                  </a:lnTo>
                  <a:lnTo>
                    <a:pt x="525" y="21"/>
                  </a:lnTo>
                  <a:lnTo>
                    <a:pt x="531" y="18"/>
                  </a:lnTo>
                  <a:lnTo>
                    <a:pt x="534" y="18"/>
                  </a:lnTo>
                  <a:lnTo>
                    <a:pt x="537" y="17"/>
                  </a:lnTo>
                  <a:lnTo>
                    <a:pt x="541" y="17"/>
                  </a:lnTo>
                  <a:lnTo>
                    <a:pt x="544" y="15"/>
                  </a:lnTo>
                  <a:lnTo>
                    <a:pt x="548" y="15"/>
                  </a:lnTo>
                  <a:lnTo>
                    <a:pt x="551" y="14"/>
                  </a:lnTo>
                  <a:lnTo>
                    <a:pt x="554" y="14"/>
                  </a:lnTo>
                  <a:lnTo>
                    <a:pt x="557" y="12"/>
                  </a:lnTo>
                  <a:lnTo>
                    <a:pt x="561" y="12"/>
                  </a:lnTo>
                  <a:lnTo>
                    <a:pt x="567" y="9"/>
                  </a:lnTo>
                  <a:lnTo>
                    <a:pt x="575" y="9"/>
                  </a:lnTo>
                  <a:lnTo>
                    <a:pt x="578" y="8"/>
                  </a:lnTo>
                  <a:lnTo>
                    <a:pt x="581" y="8"/>
                  </a:lnTo>
                  <a:lnTo>
                    <a:pt x="584" y="6"/>
                  </a:lnTo>
                  <a:lnTo>
                    <a:pt x="589" y="6"/>
                  </a:lnTo>
                  <a:lnTo>
                    <a:pt x="593" y="4"/>
                  </a:lnTo>
                  <a:lnTo>
                    <a:pt x="595" y="4"/>
                  </a:lnTo>
                  <a:lnTo>
                    <a:pt x="598" y="3"/>
                  </a:lnTo>
                  <a:lnTo>
                    <a:pt x="601" y="3"/>
                  </a:lnTo>
                  <a:lnTo>
                    <a:pt x="604" y="1"/>
                  </a:lnTo>
                  <a:lnTo>
                    <a:pt x="608" y="1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008000"/>
            </a:solidFill>
            <a:ln w="0">
              <a:solidFill>
                <a:srgbClr val="008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" name="Freeform 223"/>
            <p:cNvSpPr>
              <a:spLocks/>
            </p:cNvSpPr>
            <p:nvPr/>
          </p:nvSpPr>
          <p:spPr bwMode="auto">
            <a:xfrm>
              <a:off x="6096001" y="1181100"/>
              <a:ext cx="1598613" cy="52387"/>
            </a:xfrm>
            <a:custGeom>
              <a:avLst/>
              <a:gdLst>
                <a:gd name="T0" fmla="*/ 1007 w 1007"/>
                <a:gd name="T1" fmla="*/ 0 h 33"/>
                <a:gd name="T2" fmla="*/ 931 w 1007"/>
                <a:gd name="T3" fmla="*/ 6 h 33"/>
                <a:gd name="T4" fmla="*/ 748 w 1007"/>
                <a:gd name="T5" fmla="*/ 8 h 33"/>
                <a:gd name="T6" fmla="*/ 617 w 1007"/>
                <a:gd name="T7" fmla="*/ 9 h 33"/>
                <a:gd name="T8" fmla="*/ 530 w 1007"/>
                <a:gd name="T9" fmla="*/ 11 h 33"/>
                <a:gd name="T10" fmla="*/ 447 w 1007"/>
                <a:gd name="T11" fmla="*/ 12 h 33"/>
                <a:gd name="T12" fmla="*/ 389 w 1007"/>
                <a:gd name="T13" fmla="*/ 14 h 33"/>
                <a:gd name="T14" fmla="*/ 331 w 1007"/>
                <a:gd name="T15" fmla="*/ 15 h 33"/>
                <a:gd name="T16" fmla="*/ 280 w 1007"/>
                <a:gd name="T17" fmla="*/ 17 h 33"/>
                <a:gd name="T18" fmla="*/ 244 w 1007"/>
                <a:gd name="T19" fmla="*/ 18 h 33"/>
                <a:gd name="T20" fmla="*/ 207 w 1007"/>
                <a:gd name="T21" fmla="*/ 20 h 33"/>
                <a:gd name="T22" fmla="*/ 174 w 1007"/>
                <a:gd name="T23" fmla="*/ 21 h 33"/>
                <a:gd name="T24" fmla="*/ 146 w 1007"/>
                <a:gd name="T25" fmla="*/ 23 h 33"/>
                <a:gd name="T26" fmla="*/ 119 w 1007"/>
                <a:gd name="T27" fmla="*/ 24 h 33"/>
                <a:gd name="T28" fmla="*/ 93 w 1007"/>
                <a:gd name="T29" fmla="*/ 26 h 33"/>
                <a:gd name="T30" fmla="*/ 76 w 1007"/>
                <a:gd name="T31" fmla="*/ 27 h 33"/>
                <a:gd name="T32" fmla="*/ 52 w 1007"/>
                <a:gd name="T33" fmla="*/ 29 h 33"/>
                <a:gd name="T34" fmla="*/ 35 w 1007"/>
                <a:gd name="T35" fmla="*/ 30 h 33"/>
                <a:gd name="T36" fmla="*/ 18 w 1007"/>
                <a:gd name="T37" fmla="*/ 32 h 33"/>
                <a:gd name="T38" fmla="*/ 0 w 1007"/>
                <a:gd name="T39" fmla="*/ 33 h 33"/>
                <a:gd name="T40" fmla="*/ 12 w 1007"/>
                <a:gd name="T41" fmla="*/ 27 h 33"/>
                <a:gd name="T42" fmla="*/ 29 w 1007"/>
                <a:gd name="T43" fmla="*/ 26 h 33"/>
                <a:gd name="T44" fmla="*/ 46 w 1007"/>
                <a:gd name="T45" fmla="*/ 24 h 33"/>
                <a:gd name="T46" fmla="*/ 70 w 1007"/>
                <a:gd name="T47" fmla="*/ 23 h 33"/>
                <a:gd name="T48" fmla="*/ 87 w 1007"/>
                <a:gd name="T49" fmla="*/ 21 h 33"/>
                <a:gd name="T50" fmla="*/ 113 w 1007"/>
                <a:gd name="T51" fmla="*/ 20 h 33"/>
                <a:gd name="T52" fmla="*/ 140 w 1007"/>
                <a:gd name="T53" fmla="*/ 18 h 33"/>
                <a:gd name="T54" fmla="*/ 168 w 1007"/>
                <a:gd name="T55" fmla="*/ 17 h 33"/>
                <a:gd name="T56" fmla="*/ 201 w 1007"/>
                <a:gd name="T57" fmla="*/ 15 h 33"/>
                <a:gd name="T58" fmla="*/ 238 w 1007"/>
                <a:gd name="T59" fmla="*/ 14 h 33"/>
                <a:gd name="T60" fmla="*/ 274 w 1007"/>
                <a:gd name="T61" fmla="*/ 12 h 33"/>
                <a:gd name="T62" fmla="*/ 325 w 1007"/>
                <a:gd name="T63" fmla="*/ 11 h 33"/>
                <a:gd name="T64" fmla="*/ 383 w 1007"/>
                <a:gd name="T65" fmla="*/ 9 h 33"/>
                <a:gd name="T66" fmla="*/ 441 w 1007"/>
                <a:gd name="T67" fmla="*/ 8 h 33"/>
                <a:gd name="T68" fmla="*/ 524 w 1007"/>
                <a:gd name="T69" fmla="*/ 6 h 33"/>
                <a:gd name="T70" fmla="*/ 611 w 1007"/>
                <a:gd name="T71" fmla="*/ 4 h 33"/>
                <a:gd name="T72" fmla="*/ 742 w 1007"/>
                <a:gd name="T73" fmla="*/ 3 h 33"/>
                <a:gd name="T74" fmla="*/ 925 w 1007"/>
                <a:gd name="T7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7" h="33">
                  <a:moveTo>
                    <a:pt x="928" y="0"/>
                  </a:moveTo>
                  <a:lnTo>
                    <a:pt x="1007" y="0"/>
                  </a:lnTo>
                  <a:lnTo>
                    <a:pt x="1007" y="6"/>
                  </a:lnTo>
                  <a:lnTo>
                    <a:pt x="931" y="6"/>
                  </a:lnTo>
                  <a:lnTo>
                    <a:pt x="928" y="8"/>
                  </a:lnTo>
                  <a:lnTo>
                    <a:pt x="748" y="8"/>
                  </a:lnTo>
                  <a:lnTo>
                    <a:pt x="745" y="9"/>
                  </a:lnTo>
                  <a:lnTo>
                    <a:pt x="617" y="9"/>
                  </a:lnTo>
                  <a:lnTo>
                    <a:pt x="614" y="11"/>
                  </a:lnTo>
                  <a:lnTo>
                    <a:pt x="530" y="11"/>
                  </a:lnTo>
                  <a:lnTo>
                    <a:pt x="527" y="12"/>
                  </a:lnTo>
                  <a:lnTo>
                    <a:pt x="447" y="12"/>
                  </a:lnTo>
                  <a:lnTo>
                    <a:pt x="442" y="14"/>
                  </a:lnTo>
                  <a:lnTo>
                    <a:pt x="389" y="14"/>
                  </a:lnTo>
                  <a:lnTo>
                    <a:pt x="386" y="15"/>
                  </a:lnTo>
                  <a:lnTo>
                    <a:pt x="331" y="15"/>
                  </a:lnTo>
                  <a:lnTo>
                    <a:pt x="328" y="17"/>
                  </a:lnTo>
                  <a:lnTo>
                    <a:pt x="280" y="17"/>
                  </a:lnTo>
                  <a:lnTo>
                    <a:pt x="277" y="18"/>
                  </a:lnTo>
                  <a:lnTo>
                    <a:pt x="244" y="18"/>
                  </a:lnTo>
                  <a:lnTo>
                    <a:pt x="241" y="20"/>
                  </a:lnTo>
                  <a:lnTo>
                    <a:pt x="207" y="20"/>
                  </a:lnTo>
                  <a:lnTo>
                    <a:pt x="203" y="21"/>
                  </a:lnTo>
                  <a:lnTo>
                    <a:pt x="174" y="21"/>
                  </a:lnTo>
                  <a:lnTo>
                    <a:pt x="169" y="23"/>
                  </a:lnTo>
                  <a:lnTo>
                    <a:pt x="146" y="23"/>
                  </a:lnTo>
                  <a:lnTo>
                    <a:pt x="143" y="24"/>
                  </a:lnTo>
                  <a:lnTo>
                    <a:pt x="119" y="24"/>
                  </a:lnTo>
                  <a:lnTo>
                    <a:pt x="116" y="26"/>
                  </a:lnTo>
                  <a:lnTo>
                    <a:pt x="93" y="26"/>
                  </a:lnTo>
                  <a:lnTo>
                    <a:pt x="88" y="27"/>
                  </a:lnTo>
                  <a:lnTo>
                    <a:pt x="76" y="27"/>
                  </a:lnTo>
                  <a:lnTo>
                    <a:pt x="72" y="29"/>
                  </a:lnTo>
                  <a:lnTo>
                    <a:pt x="52" y="29"/>
                  </a:lnTo>
                  <a:lnTo>
                    <a:pt x="49" y="30"/>
                  </a:lnTo>
                  <a:lnTo>
                    <a:pt x="35" y="30"/>
                  </a:lnTo>
                  <a:lnTo>
                    <a:pt x="32" y="32"/>
                  </a:lnTo>
                  <a:lnTo>
                    <a:pt x="18" y="32"/>
                  </a:lnTo>
                  <a:lnTo>
                    <a:pt x="15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12" y="27"/>
                  </a:lnTo>
                  <a:lnTo>
                    <a:pt x="15" y="26"/>
                  </a:lnTo>
                  <a:lnTo>
                    <a:pt x="29" y="26"/>
                  </a:lnTo>
                  <a:lnTo>
                    <a:pt x="32" y="24"/>
                  </a:lnTo>
                  <a:lnTo>
                    <a:pt x="46" y="24"/>
                  </a:lnTo>
                  <a:lnTo>
                    <a:pt x="49" y="23"/>
                  </a:lnTo>
                  <a:lnTo>
                    <a:pt x="70" y="23"/>
                  </a:lnTo>
                  <a:lnTo>
                    <a:pt x="75" y="21"/>
                  </a:lnTo>
                  <a:lnTo>
                    <a:pt x="87" y="21"/>
                  </a:lnTo>
                  <a:lnTo>
                    <a:pt x="91" y="20"/>
                  </a:lnTo>
                  <a:lnTo>
                    <a:pt x="113" y="20"/>
                  </a:lnTo>
                  <a:lnTo>
                    <a:pt x="116" y="18"/>
                  </a:lnTo>
                  <a:lnTo>
                    <a:pt x="140" y="18"/>
                  </a:lnTo>
                  <a:lnTo>
                    <a:pt x="143" y="17"/>
                  </a:lnTo>
                  <a:lnTo>
                    <a:pt x="168" y="17"/>
                  </a:lnTo>
                  <a:lnTo>
                    <a:pt x="172" y="15"/>
                  </a:lnTo>
                  <a:lnTo>
                    <a:pt x="201" y="15"/>
                  </a:lnTo>
                  <a:lnTo>
                    <a:pt x="206" y="14"/>
                  </a:lnTo>
                  <a:lnTo>
                    <a:pt x="238" y="14"/>
                  </a:lnTo>
                  <a:lnTo>
                    <a:pt x="241" y="12"/>
                  </a:lnTo>
                  <a:lnTo>
                    <a:pt x="274" y="12"/>
                  </a:lnTo>
                  <a:lnTo>
                    <a:pt x="277" y="11"/>
                  </a:lnTo>
                  <a:lnTo>
                    <a:pt x="325" y="11"/>
                  </a:lnTo>
                  <a:lnTo>
                    <a:pt x="328" y="9"/>
                  </a:lnTo>
                  <a:lnTo>
                    <a:pt x="383" y="9"/>
                  </a:lnTo>
                  <a:lnTo>
                    <a:pt x="386" y="8"/>
                  </a:lnTo>
                  <a:lnTo>
                    <a:pt x="441" y="8"/>
                  </a:lnTo>
                  <a:lnTo>
                    <a:pt x="445" y="6"/>
                  </a:lnTo>
                  <a:lnTo>
                    <a:pt x="524" y="6"/>
                  </a:lnTo>
                  <a:lnTo>
                    <a:pt x="527" y="4"/>
                  </a:lnTo>
                  <a:lnTo>
                    <a:pt x="611" y="4"/>
                  </a:lnTo>
                  <a:lnTo>
                    <a:pt x="614" y="3"/>
                  </a:lnTo>
                  <a:lnTo>
                    <a:pt x="742" y="3"/>
                  </a:lnTo>
                  <a:lnTo>
                    <a:pt x="745" y="1"/>
                  </a:lnTo>
                  <a:lnTo>
                    <a:pt x="925" y="1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2" name="Freeform 224"/>
            <p:cNvSpPr>
              <a:spLocks/>
            </p:cNvSpPr>
            <p:nvPr/>
          </p:nvSpPr>
          <p:spPr bwMode="auto">
            <a:xfrm>
              <a:off x="5186363" y="1223963"/>
              <a:ext cx="912813" cy="2090737"/>
            </a:xfrm>
            <a:custGeom>
              <a:avLst/>
              <a:gdLst>
                <a:gd name="T0" fmla="*/ 555 w 575"/>
                <a:gd name="T1" fmla="*/ 9 h 1317"/>
                <a:gd name="T2" fmla="*/ 520 w 575"/>
                <a:gd name="T3" fmla="*/ 13 h 1317"/>
                <a:gd name="T4" fmla="*/ 494 w 575"/>
                <a:gd name="T5" fmla="*/ 17 h 1317"/>
                <a:gd name="T6" fmla="*/ 466 w 575"/>
                <a:gd name="T7" fmla="*/ 20 h 1317"/>
                <a:gd name="T8" fmla="*/ 447 w 575"/>
                <a:gd name="T9" fmla="*/ 25 h 1317"/>
                <a:gd name="T10" fmla="*/ 427 w 575"/>
                <a:gd name="T11" fmla="*/ 28 h 1317"/>
                <a:gd name="T12" fmla="*/ 410 w 575"/>
                <a:gd name="T13" fmla="*/ 32 h 1317"/>
                <a:gd name="T14" fmla="*/ 393 w 575"/>
                <a:gd name="T15" fmla="*/ 35 h 1317"/>
                <a:gd name="T16" fmla="*/ 376 w 575"/>
                <a:gd name="T17" fmla="*/ 40 h 1317"/>
                <a:gd name="T18" fmla="*/ 358 w 575"/>
                <a:gd name="T19" fmla="*/ 46 h 1317"/>
                <a:gd name="T20" fmla="*/ 332 w 575"/>
                <a:gd name="T21" fmla="*/ 55 h 1317"/>
                <a:gd name="T22" fmla="*/ 296 w 575"/>
                <a:gd name="T23" fmla="*/ 70 h 1317"/>
                <a:gd name="T24" fmla="*/ 273 w 575"/>
                <a:gd name="T25" fmla="*/ 83 h 1317"/>
                <a:gd name="T26" fmla="*/ 262 w 575"/>
                <a:gd name="T27" fmla="*/ 89 h 1317"/>
                <a:gd name="T28" fmla="*/ 253 w 575"/>
                <a:gd name="T29" fmla="*/ 96 h 1317"/>
                <a:gd name="T30" fmla="*/ 242 w 575"/>
                <a:gd name="T31" fmla="*/ 102 h 1317"/>
                <a:gd name="T32" fmla="*/ 226 w 575"/>
                <a:gd name="T33" fmla="*/ 116 h 1317"/>
                <a:gd name="T34" fmla="*/ 212 w 575"/>
                <a:gd name="T35" fmla="*/ 130 h 1317"/>
                <a:gd name="T36" fmla="*/ 198 w 575"/>
                <a:gd name="T37" fmla="*/ 144 h 1317"/>
                <a:gd name="T38" fmla="*/ 186 w 575"/>
                <a:gd name="T39" fmla="*/ 159 h 1317"/>
                <a:gd name="T40" fmla="*/ 172 w 575"/>
                <a:gd name="T41" fmla="*/ 179 h 1317"/>
                <a:gd name="T42" fmla="*/ 158 w 575"/>
                <a:gd name="T43" fmla="*/ 198 h 1317"/>
                <a:gd name="T44" fmla="*/ 148 w 575"/>
                <a:gd name="T45" fmla="*/ 220 h 1317"/>
                <a:gd name="T46" fmla="*/ 125 w 575"/>
                <a:gd name="T47" fmla="*/ 272 h 1317"/>
                <a:gd name="T48" fmla="*/ 105 w 575"/>
                <a:gd name="T49" fmla="*/ 334 h 1317"/>
                <a:gd name="T50" fmla="*/ 84 w 575"/>
                <a:gd name="T51" fmla="*/ 416 h 1317"/>
                <a:gd name="T52" fmla="*/ 58 w 575"/>
                <a:gd name="T53" fmla="*/ 581 h 1317"/>
                <a:gd name="T54" fmla="*/ 44 w 575"/>
                <a:gd name="T55" fmla="*/ 698 h 1317"/>
                <a:gd name="T56" fmla="*/ 34 w 575"/>
                <a:gd name="T57" fmla="*/ 811 h 1317"/>
                <a:gd name="T58" fmla="*/ 17 w 575"/>
                <a:gd name="T59" fmla="*/ 1068 h 1317"/>
                <a:gd name="T60" fmla="*/ 0 w 575"/>
                <a:gd name="T61" fmla="*/ 1317 h 1317"/>
                <a:gd name="T62" fmla="*/ 14 w 575"/>
                <a:gd name="T63" fmla="*/ 1009 h 1317"/>
                <a:gd name="T64" fmla="*/ 30 w 575"/>
                <a:gd name="T65" fmla="*/ 771 h 1317"/>
                <a:gd name="T66" fmla="*/ 47 w 575"/>
                <a:gd name="T67" fmla="*/ 607 h 1317"/>
                <a:gd name="T68" fmla="*/ 75 w 575"/>
                <a:gd name="T69" fmla="*/ 432 h 1317"/>
                <a:gd name="T70" fmla="*/ 94 w 575"/>
                <a:gd name="T71" fmla="*/ 345 h 1317"/>
                <a:gd name="T72" fmla="*/ 108 w 575"/>
                <a:gd name="T73" fmla="*/ 299 h 1317"/>
                <a:gd name="T74" fmla="*/ 119 w 575"/>
                <a:gd name="T75" fmla="*/ 270 h 1317"/>
                <a:gd name="T76" fmla="*/ 126 w 575"/>
                <a:gd name="T77" fmla="*/ 252 h 1317"/>
                <a:gd name="T78" fmla="*/ 143 w 575"/>
                <a:gd name="T79" fmla="*/ 215 h 1317"/>
                <a:gd name="T80" fmla="*/ 154 w 575"/>
                <a:gd name="T81" fmla="*/ 195 h 1317"/>
                <a:gd name="T82" fmla="*/ 177 w 575"/>
                <a:gd name="T83" fmla="*/ 160 h 1317"/>
                <a:gd name="T84" fmla="*/ 198 w 575"/>
                <a:gd name="T85" fmla="*/ 136 h 1317"/>
                <a:gd name="T86" fmla="*/ 221 w 575"/>
                <a:gd name="T87" fmla="*/ 112 h 1317"/>
                <a:gd name="T88" fmla="*/ 238 w 575"/>
                <a:gd name="T89" fmla="*/ 98 h 1317"/>
                <a:gd name="T90" fmla="*/ 245 w 575"/>
                <a:gd name="T91" fmla="*/ 92 h 1317"/>
                <a:gd name="T92" fmla="*/ 255 w 575"/>
                <a:gd name="T93" fmla="*/ 86 h 1317"/>
                <a:gd name="T94" fmla="*/ 265 w 575"/>
                <a:gd name="T95" fmla="*/ 80 h 1317"/>
                <a:gd name="T96" fmla="*/ 274 w 575"/>
                <a:gd name="T97" fmla="*/ 75 h 1317"/>
                <a:gd name="T98" fmla="*/ 293 w 575"/>
                <a:gd name="T99" fmla="*/ 64 h 1317"/>
                <a:gd name="T100" fmla="*/ 309 w 575"/>
                <a:gd name="T101" fmla="*/ 57 h 1317"/>
                <a:gd name="T102" fmla="*/ 335 w 575"/>
                <a:gd name="T103" fmla="*/ 46 h 1317"/>
                <a:gd name="T104" fmla="*/ 357 w 575"/>
                <a:gd name="T105" fmla="*/ 40 h 1317"/>
                <a:gd name="T106" fmla="*/ 369 w 575"/>
                <a:gd name="T107" fmla="*/ 35 h 1317"/>
                <a:gd name="T108" fmla="*/ 383 w 575"/>
                <a:gd name="T109" fmla="*/ 32 h 1317"/>
                <a:gd name="T110" fmla="*/ 396 w 575"/>
                <a:gd name="T111" fmla="*/ 28 h 1317"/>
                <a:gd name="T112" fmla="*/ 413 w 575"/>
                <a:gd name="T113" fmla="*/ 25 h 1317"/>
                <a:gd name="T114" fmla="*/ 433 w 575"/>
                <a:gd name="T115" fmla="*/ 20 h 1317"/>
                <a:gd name="T116" fmla="*/ 454 w 575"/>
                <a:gd name="T117" fmla="*/ 17 h 1317"/>
                <a:gd name="T118" fmla="*/ 474 w 575"/>
                <a:gd name="T119" fmla="*/ 13 h 1317"/>
                <a:gd name="T120" fmla="*/ 504 w 575"/>
                <a:gd name="T121" fmla="*/ 9 h 1317"/>
                <a:gd name="T122" fmla="*/ 530 w 575"/>
                <a:gd name="T123" fmla="*/ 5 h 1317"/>
                <a:gd name="T124" fmla="*/ 568 w 575"/>
                <a:gd name="T125" fmla="*/ 2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5" h="1317">
                  <a:moveTo>
                    <a:pt x="572" y="0"/>
                  </a:moveTo>
                  <a:lnTo>
                    <a:pt x="575" y="6"/>
                  </a:lnTo>
                  <a:lnTo>
                    <a:pt x="572" y="8"/>
                  </a:lnTo>
                  <a:lnTo>
                    <a:pt x="558" y="8"/>
                  </a:lnTo>
                  <a:lnTo>
                    <a:pt x="555" y="9"/>
                  </a:lnTo>
                  <a:lnTo>
                    <a:pt x="547" y="9"/>
                  </a:lnTo>
                  <a:lnTo>
                    <a:pt x="544" y="11"/>
                  </a:lnTo>
                  <a:lnTo>
                    <a:pt x="533" y="11"/>
                  </a:lnTo>
                  <a:lnTo>
                    <a:pt x="530" y="13"/>
                  </a:lnTo>
                  <a:lnTo>
                    <a:pt x="520" y="13"/>
                  </a:lnTo>
                  <a:lnTo>
                    <a:pt x="517" y="14"/>
                  </a:lnTo>
                  <a:lnTo>
                    <a:pt x="511" y="14"/>
                  </a:lnTo>
                  <a:lnTo>
                    <a:pt x="508" y="16"/>
                  </a:lnTo>
                  <a:lnTo>
                    <a:pt x="497" y="16"/>
                  </a:lnTo>
                  <a:lnTo>
                    <a:pt x="494" y="17"/>
                  </a:lnTo>
                  <a:lnTo>
                    <a:pt x="488" y="17"/>
                  </a:lnTo>
                  <a:lnTo>
                    <a:pt x="483" y="19"/>
                  </a:lnTo>
                  <a:lnTo>
                    <a:pt x="477" y="19"/>
                  </a:lnTo>
                  <a:lnTo>
                    <a:pt x="474" y="20"/>
                  </a:lnTo>
                  <a:lnTo>
                    <a:pt x="466" y="20"/>
                  </a:lnTo>
                  <a:lnTo>
                    <a:pt x="463" y="22"/>
                  </a:lnTo>
                  <a:lnTo>
                    <a:pt x="460" y="22"/>
                  </a:lnTo>
                  <a:lnTo>
                    <a:pt x="457" y="23"/>
                  </a:lnTo>
                  <a:lnTo>
                    <a:pt x="450" y="23"/>
                  </a:lnTo>
                  <a:lnTo>
                    <a:pt x="447" y="25"/>
                  </a:lnTo>
                  <a:lnTo>
                    <a:pt x="444" y="25"/>
                  </a:lnTo>
                  <a:lnTo>
                    <a:pt x="440" y="26"/>
                  </a:lnTo>
                  <a:lnTo>
                    <a:pt x="436" y="26"/>
                  </a:lnTo>
                  <a:lnTo>
                    <a:pt x="433" y="28"/>
                  </a:lnTo>
                  <a:lnTo>
                    <a:pt x="427" y="28"/>
                  </a:lnTo>
                  <a:lnTo>
                    <a:pt x="422" y="29"/>
                  </a:lnTo>
                  <a:lnTo>
                    <a:pt x="419" y="29"/>
                  </a:lnTo>
                  <a:lnTo>
                    <a:pt x="416" y="31"/>
                  </a:lnTo>
                  <a:lnTo>
                    <a:pt x="413" y="31"/>
                  </a:lnTo>
                  <a:lnTo>
                    <a:pt x="410" y="32"/>
                  </a:lnTo>
                  <a:lnTo>
                    <a:pt x="405" y="32"/>
                  </a:lnTo>
                  <a:lnTo>
                    <a:pt x="402" y="34"/>
                  </a:lnTo>
                  <a:lnTo>
                    <a:pt x="399" y="34"/>
                  </a:lnTo>
                  <a:lnTo>
                    <a:pt x="396" y="35"/>
                  </a:lnTo>
                  <a:lnTo>
                    <a:pt x="393" y="35"/>
                  </a:lnTo>
                  <a:lnTo>
                    <a:pt x="389" y="37"/>
                  </a:lnTo>
                  <a:lnTo>
                    <a:pt x="386" y="38"/>
                  </a:lnTo>
                  <a:lnTo>
                    <a:pt x="383" y="38"/>
                  </a:lnTo>
                  <a:lnTo>
                    <a:pt x="379" y="40"/>
                  </a:lnTo>
                  <a:lnTo>
                    <a:pt x="376" y="40"/>
                  </a:lnTo>
                  <a:lnTo>
                    <a:pt x="372" y="41"/>
                  </a:lnTo>
                  <a:lnTo>
                    <a:pt x="369" y="43"/>
                  </a:lnTo>
                  <a:lnTo>
                    <a:pt x="366" y="43"/>
                  </a:lnTo>
                  <a:lnTo>
                    <a:pt x="363" y="45"/>
                  </a:lnTo>
                  <a:lnTo>
                    <a:pt x="358" y="46"/>
                  </a:lnTo>
                  <a:lnTo>
                    <a:pt x="355" y="46"/>
                  </a:lnTo>
                  <a:lnTo>
                    <a:pt x="346" y="51"/>
                  </a:lnTo>
                  <a:lnTo>
                    <a:pt x="343" y="51"/>
                  </a:lnTo>
                  <a:lnTo>
                    <a:pt x="338" y="52"/>
                  </a:lnTo>
                  <a:lnTo>
                    <a:pt x="332" y="55"/>
                  </a:lnTo>
                  <a:lnTo>
                    <a:pt x="329" y="55"/>
                  </a:lnTo>
                  <a:lnTo>
                    <a:pt x="325" y="57"/>
                  </a:lnTo>
                  <a:lnTo>
                    <a:pt x="312" y="63"/>
                  </a:lnTo>
                  <a:lnTo>
                    <a:pt x="308" y="64"/>
                  </a:lnTo>
                  <a:lnTo>
                    <a:pt x="296" y="70"/>
                  </a:lnTo>
                  <a:lnTo>
                    <a:pt x="291" y="72"/>
                  </a:lnTo>
                  <a:lnTo>
                    <a:pt x="282" y="77"/>
                  </a:lnTo>
                  <a:lnTo>
                    <a:pt x="277" y="80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70" y="86"/>
                  </a:lnTo>
                  <a:lnTo>
                    <a:pt x="268" y="86"/>
                  </a:lnTo>
                  <a:lnTo>
                    <a:pt x="265" y="87"/>
                  </a:lnTo>
                  <a:lnTo>
                    <a:pt x="262" y="89"/>
                  </a:lnTo>
                  <a:lnTo>
                    <a:pt x="262" y="89"/>
                  </a:lnTo>
                  <a:lnTo>
                    <a:pt x="259" y="92"/>
                  </a:lnTo>
                  <a:lnTo>
                    <a:pt x="258" y="92"/>
                  </a:lnTo>
                  <a:lnTo>
                    <a:pt x="256" y="93"/>
                  </a:lnTo>
                  <a:lnTo>
                    <a:pt x="256" y="93"/>
                  </a:lnTo>
                  <a:lnTo>
                    <a:pt x="253" y="96"/>
                  </a:lnTo>
                  <a:lnTo>
                    <a:pt x="251" y="96"/>
                  </a:lnTo>
                  <a:lnTo>
                    <a:pt x="248" y="98"/>
                  </a:lnTo>
                  <a:lnTo>
                    <a:pt x="244" y="101"/>
                  </a:lnTo>
                  <a:lnTo>
                    <a:pt x="242" y="102"/>
                  </a:lnTo>
                  <a:lnTo>
                    <a:pt x="242" y="102"/>
                  </a:lnTo>
                  <a:lnTo>
                    <a:pt x="233" y="112"/>
                  </a:lnTo>
                  <a:lnTo>
                    <a:pt x="232" y="112"/>
                  </a:lnTo>
                  <a:lnTo>
                    <a:pt x="227" y="115"/>
                  </a:lnTo>
                  <a:lnTo>
                    <a:pt x="226" y="116"/>
                  </a:lnTo>
                  <a:lnTo>
                    <a:pt x="226" y="116"/>
                  </a:lnTo>
                  <a:lnTo>
                    <a:pt x="219" y="122"/>
                  </a:lnTo>
                  <a:lnTo>
                    <a:pt x="218" y="122"/>
                  </a:lnTo>
                  <a:lnTo>
                    <a:pt x="215" y="125"/>
                  </a:lnTo>
                  <a:lnTo>
                    <a:pt x="212" y="128"/>
                  </a:lnTo>
                  <a:lnTo>
                    <a:pt x="212" y="130"/>
                  </a:lnTo>
                  <a:lnTo>
                    <a:pt x="206" y="136"/>
                  </a:lnTo>
                  <a:lnTo>
                    <a:pt x="206" y="136"/>
                  </a:lnTo>
                  <a:lnTo>
                    <a:pt x="203" y="139"/>
                  </a:lnTo>
                  <a:lnTo>
                    <a:pt x="201" y="141"/>
                  </a:lnTo>
                  <a:lnTo>
                    <a:pt x="198" y="144"/>
                  </a:lnTo>
                  <a:lnTo>
                    <a:pt x="195" y="147"/>
                  </a:lnTo>
                  <a:lnTo>
                    <a:pt x="195" y="148"/>
                  </a:lnTo>
                  <a:lnTo>
                    <a:pt x="192" y="151"/>
                  </a:lnTo>
                  <a:lnTo>
                    <a:pt x="192" y="151"/>
                  </a:lnTo>
                  <a:lnTo>
                    <a:pt x="186" y="159"/>
                  </a:lnTo>
                  <a:lnTo>
                    <a:pt x="186" y="160"/>
                  </a:lnTo>
                  <a:lnTo>
                    <a:pt x="181" y="165"/>
                  </a:lnTo>
                  <a:lnTo>
                    <a:pt x="181" y="165"/>
                  </a:lnTo>
                  <a:lnTo>
                    <a:pt x="172" y="177"/>
                  </a:lnTo>
                  <a:lnTo>
                    <a:pt x="172" y="179"/>
                  </a:lnTo>
                  <a:lnTo>
                    <a:pt x="168" y="185"/>
                  </a:lnTo>
                  <a:lnTo>
                    <a:pt x="168" y="185"/>
                  </a:lnTo>
                  <a:lnTo>
                    <a:pt x="165" y="188"/>
                  </a:lnTo>
                  <a:lnTo>
                    <a:pt x="162" y="194"/>
                  </a:lnTo>
                  <a:lnTo>
                    <a:pt x="158" y="198"/>
                  </a:lnTo>
                  <a:lnTo>
                    <a:pt x="155" y="204"/>
                  </a:lnTo>
                  <a:lnTo>
                    <a:pt x="152" y="212"/>
                  </a:lnTo>
                  <a:lnTo>
                    <a:pt x="152" y="214"/>
                  </a:lnTo>
                  <a:lnTo>
                    <a:pt x="148" y="220"/>
                  </a:lnTo>
                  <a:lnTo>
                    <a:pt x="148" y="220"/>
                  </a:lnTo>
                  <a:lnTo>
                    <a:pt x="145" y="224"/>
                  </a:lnTo>
                  <a:lnTo>
                    <a:pt x="136" y="247"/>
                  </a:lnTo>
                  <a:lnTo>
                    <a:pt x="131" y="255"/>
                  </a:lnTo>
                  <a:lnTo>
                    <a:pt x="128" y="264"/>
                  </a:lnTo>
                  <a:lnTo>
                    <a:pt x="125" y="272"/>
                  </a:lnTo>
                  <a:lnTo>
                    <a:pt x="122" y="281"/>
                  </a:lnTo>
                  <a:lnTo>
                    <a:pt x="117" y="291"/>
                  </a:lnTo>
                  <a:lnTo>
                    <a:pt x="114" y="300"/>
                  </a:lnTo>
                  <a:lnTo>
                    <a:pt x="108" y="322"/>
                  </a:lnTo>
                  <a:lnTo>
                    <a:pt x="105" y="334"/>
                  </a:lnTo>
                  <a:lnTo>
                    <a:pt x="101" y="346"/>
                  </a:lnTo>
                  <a:lnTo>
                    <a:pt x="98" y="358"/>
                  </a:lnTo>
                  <a:lnTo>
                    <a:pt x="91" y="386"/>
                  </a:lnTo>
                  <a:lnTo>
                    <a:pt x="88" y="401"/>
                  </a:lnTo>
                  <a:lnTo>
                    <a:pt x="84" y="416"/>
                  </a:lnTo>
                  <a:lnTo>
                    <a:pt x="81" y="433"/>
                  </a:lnTo>
                  <a:lnTo>
                    <a:pt x="75" y="470"/>
                  </a:lnTo>
                  <a:lnTo>
                    <a:pt x="70" y="489"/>
                  </a:lnTo>
                  <a:lnTo>
                    <a:pt x="64" y="532"/>
                  </a:lnTo>
                  <a:lnTo>
                    <a:pt x="58" y="581"/>
                  </a:lnTo>
                  <a:lnTo>
                    <a:pt x="53" y="608"/>
                  </a:lnTo>
                  <a:lnTo>
                    <a:pt x="53" y="608"/>
                  </a:lnTo>
                  <a:lnTo>
                    <a:pt x="50" y="636"/>
                  </a:lnTo>
                  <a:lnTo>
                    <a:pt x="47" y="666"/>
                  </a:lnTo>
                  <a:lnTo>
                    <a:pt x="44" y="698"/>
                  </a:lnTo>
                  <a:lnTo>
                    <a:pt x="41" y="733"/>
                  </a:lnTo>
                  <a:lnTo>
                    <a:pt x="41" y="735"/>
                  </a:lnTo>
                  <a:lnTo>
                    <a:pt x="37" y="773"/>
                  </a:lnTo>
                  <a:lnTo>
                    <a:pt x="37" y="773"/>
                  </a:lnTo>
                  <a:lnTo>
                    <a:pt x="34" y="811"/>
                  </a:lnTo>
                  <a:lnTo>
                    <a:pt x="30" y="855"/>
                  </a:lnTo>
                  <a:lnTo>
                    <a:pt x="27" y="902"/>
                  </a:lnTo>
                  <a:lnTo>
                    <a:pt x="23" y="954"/>
                  </a:lnTo>
                  <a:lnTo>
                    <a:pt x="20" y="1009"/>
                  </a:lnTo>
                  <a:lnTo>
                    <a:pt x="17" y="1068"/>
                  </a:lnTo>
                  <a:lnTo>
                    <a:pt x="14" y="1134"/>
                  </a:lnTo>
                  <a:lnTo>
                    <a:pt x="11" y="1207"/>
                  </a:lnTo>
                  <a:lnTo>
                    <a:pt x="6" y="1285"/>
                  </a:lnTo>
                  <a:lnTo>
                    <a:pt x="6" y="1317"/>
                  </a:lnTo>
                  <a:lnTo>
                    <a:pt x="0" y="1317"/>
                  </a:lnTo>
                  <a:lnTo>
                    <a:pt x="0" y="1285"/>
                  </a:lnTo>
                  <a:lnTo>
                    <a:pt x="5" y="1207"/>
                  </a:lnTo>
                  <a:lnTo>
                    <a:pt x="8" y="1134"/>
                  </a:lnTo>
                  <a:lnTo>
                    <a:pt x="11" y="1068"/>
                  </a:lnTo>
                  <a:lnTo>
                    <a:pt x="14" y="1009"/>
                  </a:lnTo>
                  <a:lnTo>
                    <a:pt x="17" y="954"/>
                  </a:lnTo>
                  <a:lnTo>
                    <a:pt x="21" y="902"/>
                  </a:lnTo>
                  <a:lnTo>
                    <a:pt x="24" y="855"/>
                  </a:lnTo>
                  <a:lnTo>
                    <a:pt x="27" y="811"/>
                  </a:lnTo>
                  <a:lnTo>
                    <a:pt x="30" y="771"/>
                  </a:lnTo>
                  <a:lnTo>
                    <a:pt x="35" y="733"/>
                  </a:lnTo>
                  <a:lnTo>
                    <a:pt x="38" y="698"/>
                  </a:lnTo>
                  <a:lnTo>
                    <a:pt x="41" y="666"/>
                  </a:lnTo>
                  <a:lnTo>
                    <a:pt x="44" y="636"/>
                  </a:lnTo>
                  <a:lnTo>
                    <a:pt x="47" y="607"/>
                  </a:lnTo>
                  <a:lnTo>
                    <a:pt x="52" y="579"/>
                  </a:lnTo>
                  <a:lnTo>
                    <a:pt x="58" y="531"/>
                  </a:lnTo>
                  <a:lnTo>
                    <a:pt x="64" y="488"/>
                  </a:lnTo>
                  <a:lnTo>
                    <a:pt x="69" y="468"/>
                  </a:lnTo>
                  <a:lnTo>
                    <a:pt x="75" y="432"/>
                  </a:lnTo>
                  <a:lnTo>
                    <a:pt x="78" y="415"/>
                  </a:lnTo>
                  <a:lnTo>
                    <a:pt x="82" y="400"/>
                  </a:lnTo>
                  <a:lnTo>
                    <a:pt x="85" y="384"/>
                  </a:lnTo>
                  <a:lnTo>
                    <a:pt x="91" y="357"/>
                  </a:lnTo>
                  <a:lnTo>
                    <a:pt x="94" y="345"/>
                  </a:lnTo>
                  <a:lnTo>
                    <a:pt x="94" y="343"/>
                  </a:lnTo>
                  <a:lnTo>
                    <a:pt x="99" y="331"/>
                  </a:lnTo>
                  <a:lnTo>
                    <a:pt x="99" y="331"/>
                  </a:lnTo>
                  <a:lnTo>
                    <a:pt x="102" y="320"/>
                  </a:lnTo>
                  <a:lnTo>
                    <a:pt x="108" y="299"/>
                  </a:lnTo>
                  <a:lnTo>
                    <a:pt x="111" y="290"/>
                  </a:lnTo>
                  <a:lnTo>
                    <a:pt x="111" y="288"/>
                  </a:lnTo>
                  <a:lnTo>
                    <a:pt x="116" y="278"/>
                  </a:lnTo>
                  <a:lnTo>
                    <a:pt x="116" y="278"/>
                  </a:lnTo>
                  <a:lnTo>
                    <a:pt x="119" y="270"/>
                  </a:lnTo>
                  <a:lnTo>
                    <a:pt x="119" y="268"/>
                  </a:lnTo>
                  <a:lnTo>
                    <a:pt x="122" y="261"/>
                  </a:lnTo>
                  <a:lnTo>
                    <a:pt x="122" y="261"/>
                  </a:lnTo>
                  <a:lnTo>
                    <a:pt x="125" y="253"/>
                  </a:lnTo>
                  <a:lnTo>
                    <a:pt x="126" y="252"/>
                  </a:lnTo>
                  <a:lnTo>
                    <a:pt x="131" y="244"/>
                  </a:lnTo>
                  <a:lnTo>
                    <a:pt x="130" y="244"/>
                  </a:lnTo>
                  <a:lnTo>
                    <a:pt x="139" y="221"/>
                  </a:lnTo>
                  <a:lnTo>
                    <a:pt x="140" y="221"/>
                  </a:lnTo>
                  <a:lnTo>
                    <a:pt x="143" y="215"/>
                  </a:lnTo>
                  <a:lnTo>
                    <a:pt x="148" y="209"/>
                  </a:lnTo>
                  <a:lnTo>
                    <a:pt x="146" y="209"/>
                  </a:lnTo>
                  <a:lnTo>
                    <a:pt x="149" y="201"/>
                  </a:lnTo>
                  <a:lnTo>
                    <a:pt x="151" y="201"/>
                  </a:lnTo>
                  <a:lnTo>
                    <a:pt x="154" y="195"/>
                  </a:lnTo>
                  <a:lnTo>
                    <a:pt x="157" y="191"/>
                  </a:lnTo>
                  <a:lnTo>
                    <a:pt x="160" y="185"/>
                  </a:lnTo>
                  <a:lnTo>
                    <a:pt x="163" y="180"/>
                  </a:lnTo>
                  <a:lnTo>
                    <a:pt x="168" y="174"/>
                  </a:lnTo>
                  <a:lnTo>
                    <a:pt x="177" y="160"/>
                  </a:lnTo>
                  <a:lnTo>
                    <a:pt x="181" y="156"/>
                  </a:lnTo>
                  <a:lnTo>
                    <a:pt x="187" y="147"/>
                  </a:lnTo>
                  <a:lnTo>
                    <a:pt x="191" y="144"/>
                  </a:lnTo>
                  <a:lnTo>
                    <a:pt x="194" y="139"/>
                  </a:lnTo>
                  <a:lnTo>
                    <a:pt x="198" y="136"/>
                  </a:lnTo>
                  <a:lnTo>
                    <a:pt x="201" y="131"/>
                  </a:lnTo>
                  <a:lnTo>
                    <a:pt x="207" y="125"/>
                  </a:lnTo>
                  <a:lnTo>
                    <a:pt x="210" y="121"/>
                  </a:lnTo>
                  <a:lnTo>
                    <a:pt x="215" y="118"/>
                  </a:lnTo>
                  <a:lnTo>
                    <a:pt x="221" y="112"/>
                  </a:lnTo>
                  <a:lnTo>
                    <a:pt x="221" y="110"/>
                  </a:lnTo>
                  <a:lnTo>
                    <a:pt x="224" y="109"/>
                  </a:lnTo>
                  <a:lnTo>
                    <a:pt x="224" y="110"/>
                  </a:lnTo>
                  <a:lnTo>
                    <a:pt x="229" y="107"/>
                  </a:lnTo>
                  <a:lnTo>
                    <a:pt x="238" y="98"/>
                  </a:lnTo>
                  <a:lnTo>
                    <a:pt x="238" y="96"/>
                  </a:lnTo>
                  <a:lnTo>
                    <a:pt x="241" y="95"/>
                  </a:lnTo>
                  <a:lnTo>
                    <a:pt x="241" y="96"/>
                  </a:lnTo>
                  <a:lnTo>
                    <a:pt x="245" y="93"/>
                  </a:lnTo>
                  <a:lnTo>
                    <a:pt x="245" y="92"/>
                  </a:lnTo>
                  <a:lnTo>
                    <a:pt x="248" y="90"/>
                  </a:lnTo>
                  <a:lnTo>
                    <a:pt x="248" y="92"/>
                  </a:lnTo>
                  <a:lnTo>
                    <a:pt x="251" y="89"/>
                  </a:lnTo>
                  <a:lnTo>
                    <a:pt x="251" y="87"/>
                  </a:lnTo>
                  <a:lnTo>
                    <a:pt x="255" y="86"/>
                  </a:lnTo>
                  <a:lnTo>
                    <a:pt x="255" y="87"/>
                  </a:lnTo>
                  <a:lnTo>
                    <a:pt x="259" y="83"/>
                  </a:lnTo>
                  <a:lnTo>
                    <a:pt x="262" y="81"/>
                  </a:lnTo>
                  <a:lnTo>
                    <a:pt x="262" y="81"/>
                  </a:lnTo>
                  <a:lnTo>
                    <a:pt x="265" y="80"/>
                  </a:lnTo>
                  <a:lnTo>
                    <a:pt x="265" y="81"/>
                  </a:lnTo>
                  <a:lnTo>
                    <a:pt x="268" y="78"/>
                  </a:lnTo>
                  <a:lnTo>
                    <a:pt x="268" y="77"/>
                  </a:lnTo>
                  <a:lnTo>
                    <a:pt x="274" y="73"/>
                  </a:lnTo>
                  <a:lnTo>
                    <a:pt x="274" y="75"/>
                  </a:lnTo>
                  <a:lnTo>
                    <a:pt x="279" y="72"/>
                  </a:lnTo>
                  <a:lnTo>
                    <a:pt x="279" y="70"/>
                  </a:lnTo>
                  <a:lnTo>
                    <a:pt x="288" y="66"/>
                  </a:lnTo>
                  <a:lnTo>
                    <a:pt x="290" y="66"/>
                  </a:lnTo>
                  <a:lnTo>
                    <a:pt x="293" y="64"/>
                  </a:lnTo>
                  <a:lnTo>
                    <a:pt x="293" y="64"/>
                  </a:lnTo>
                  <a:lnTo>
                    <a:pt x="305" y="58"/>
                  </a:lnTo>
                  <a:lnTo>
                    <a:pt x="306" y="58"/>
                  </a:lnTo>
                  <a:lnTo>
                    <a:pt x="309" y="57"/>
                  </a:lnTo>
                  <a:lnTo>
                    <a:pt x="309" y="57"/>
                  </a:lnTo>
                  <a:lnTo>
                    <a:pt x="322" y="51"/>
                  </a:lnTo>
                  <a:lnTo>
                    <a:pt x="323" y="51"/>
                  </a:lnTo>
                  <a:lnTo>
                    <a:pt x="328" y="49"/>
                  </a:lnTo>
                  <a:lnTo>
                    <a:pt x="329" y="49"/>
                  </a:lnTo>
                  <a:lnTo>
                    <a:pt x="335" y="46"/>
                  </a:lnTo>
                  <a:lnTo>
                    <a:pt x="337" y="46"/>
                  </a:lnTo>
                  <a:lnTo>
                    <a:pt x="341" y="45"/>
                  </a:lnTo>
                  <a:lnTo>
                    <a:pt x="343" y="45"/>
                  </a:lnTo>
                  <a:lnTo>
                    <a:pt x="352" y="40"/>
                  </a:lnTo>
                  <a:lnTo>
                    <a:pt x="357" y="40"/>
                  </a:lnTo>
                  <a:lnTo>
                    <a:pt x="360" y="38"/>
                  </a:lnTo>
                  <a:lnTo>
                    <a:pt x="360" y="38"/>
                  </a:lnTo>
                  <a:lnTo>
                    <a:pt x="363" y="37"/>
                  </a:lnTo>
                  <a:lnTo>
                    <a:pt x="366" y="37"/>
                  </a:lnTo>
                  <a:lnTo>
                    <a:pt x="369" y="35"/>
                  </a:lnTo>
                  <a:lnTo>
                    <a:pt x="370" y="35"/>
                  </a:lnTo>
                  <a:lnTo>
                    <a:pt x="375" y="34"/>
                  </a:lnTo>
                  <a:lnTo>
                    <a:pt x="376" y="34"/>
                  </a:lnTo>
                  <a:lnTo>
                    <a:pt x="379" y="32"/>
                  </a:lnTo>
                  <a:lnTo>
                    <a:pt x="383" y="32"/>
                  </a:lnTo>
                  <a:lnTo>
                    <a:pt x="386" y="31"/>
                  </a:lnTo>
                  <a:lnTo>
                    <a:pt x="387" y="31"/>
                  </a:lnTo>
                  <a:lnTo>
                    <a:pt x="392" y="29"/>
                  </a:lnTo>
                  <a:lnTo>
                    <a:pt x="393" y="29"/>
                  </a:lnTo>
                  <a:lnTo>
                    <a:pt x="396" y="28"/>
                  </a:lnTo>
                  <a:lnTo>
                    <a:pt x="399" y="28"/>
                  </a:lnTo>
                  <a:lnTo>
                    <a:pt x="402" y="26"/>
                  </a:lnTo>
                  <a:lnTo>
                    <a:pt x="407" y="26"/>
                  </a:lnTo>
                  <a:lnTo>
                    <a:pt x="410" y="25"/>
                  </a:lnTo>
                  <a:lnTo>
                    <a:pt x="413" y="25"/>
                  </a:lnTo>
                  <a:lnTo>
                    <a:pt x="416" y="23"/>
                  </a:lnTo>
                  <a:lnTo>
                    <a:pt x="421" y="23"/>
                  </a:lnTo>
                  <a:lnTo>
                    <a:pt x="425" y="22"/>
                  </a:lnTo>
                  <a:lnTo>
                    <a:pt x="430" y="22"/>
                  </a:lnTo>
                  <a:lnTo>
                    <a:pt x="433" y="20"/>
                  </a:lnTo>
                  <a:lnTo>
                    <a:pt x="437" y="20"/>
                  </a:lnTo>
                  <a:lnTo>
                    <a:pt x="440" y="19"/>
                  </a:lnTo>
                  <a:lnTo>
                    <a:pt x="444" y="19"/>
                  </a:lnTo>
                  <a:lnTo>
                    <a:pt x="447" y="17"/>
                  </a:lnTo>
                  <a:lnTo>
                    <a:pt x="454" y="17"/>
                  </a:lnTo>
                  <a:lnTo>
                    <a:pt x="457" y="16"/>
                  </a:lnTo>
                  <a:lnTo>
                    <a:pt x="460" y="16"/>
                  </a:lnTo>
                  <a:lnTo>
                    <a:pt x="463" y="14"/>
                  </a:lnTo>
                  <a:lnTo>
                    <a:pt x="471" y="14"/>
                  </a:lnTo>
                  <a:lnTo>
                    <a:pt x="474" y="13"/>
                  </a:lnTo>
                  <a:lnTo>
                    <a:pt x="482" y="13"/>
                  </a:lnTo>
                  <a:lnTo>
                    <a:pt x="486" y="11"/>
                  </a:lnTo>
                  <a:lnTo>
                    <a:pt x="491" y="11"/>
                  </a:lnTo>
                  <a:lnTo>
                    <a:pt x="494" y="9"/>
                  </a:lnTo>
                  <a:lnTo>
                    <a:pt x="504" y="9"/>
                  </a:lnTo>
                  <a:lnTo>
                    <a:pt x="508" y="8"/>
                  </a:lnTo>
                  <a:lnTo>
                    <a:pt x="514" y="8"/>
                  </a:lnTo>
                  <a:lnTo>
                    <a:pt x="517" y="6"/>
                  </a:lnTo>
                  <a:lnTo>
                    <a:pt x="527" y="6"/>
                  </a:lnTo>
                  <a:lnTo>
                    <a:pt x="530" y="5"/>
                  </a:lnTo>
                  <a:lnTo>
                    <a:pt x="541" y="5"/>
                  </a:lnTo>
                  <a:lnTo>
                    <a:pt x="544" y="3"/>
                  </a:lnTo>
                  <a:lnTo>
                    <a:pt x="552" y="3"/>
                  </a:lnTo>
                  <a:lnTo>
                    <a:pt x="555" y="2"/>
                  </a:lnTo>
                  <a:lnTo>
                    <a:pt x="568" y="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" name="Freeform 225"/>
            <p:cNvSpPr>
              <a:spLocks/>
            </p:cNvSpPr>
            <p:nvPr/>
          </p:nvSpPr>
          <p:spPr bwMode="auto">
            <a:xfrm>
              <a:off x="6096001" y="1177925"/>
              <a:ext cx="1598613" cy="7937"/>
            </a:xfrm>
            <a:custGeom>
              <a:avLst/>
              <a:gdLst>
                <a:gd name="T0" fmla="*/ 0 w 1007"/>
                <a:gd name="T1" fmla="*/ 0 h 5"/>
                <a:gd name="T2" fmla="*/ 1007 w 1007"/>
                <a:gd name="T3" fmla="*/ 0 h 5"/>
                <a:gd name="T4" fmla="*/ 1007 w 1007"/>
                <a:gd name="T5" fmla="*/ 3 h 5"/>
                <a:gd name="T6" fmla="*/ 32 w 1007"/>
                <a:gd name="T7" fmla="*/ 3 h 5"/>
                <a:gd name="T8" fmla="*/ 29 w 1007"/>
                <a:gd name="T9" fmla="*/ 5 h 5"/>
                <a:gd name="T10" fmla="*/ 0 w 1007"/>
                <a:gd name="T11" fmla="*/ 5 h 5"/>
                <a:gd name="T12" fmla="*/ 0 w 100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7" h="5">
                  <a:moveTo>
                    <a:pt x="0" y="0"/>
                  </a:moveTo>
                  <a:lnTo>
                    <a:pt x="1007" y="0"/>
                  </a:lnTo>
                  <a:lnTo>
                    <a:pt x="1007" y="3"/>
                  </a:lnTo>
                  <a:lnTo>
                    <a:pt x="32" y="3"/>
                  </a:lnTo>
                  <a:lnTo>
                    <a:pt x="29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FBF"/>
            </a:solidFill>
            <a:ln w="0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4" name="Freeform 226"/>
            <p:cNvSpPr>
              <a:spLocks/>
            </p:cNvSpPr>
            <p:nvPr/>
          </p:nvSpPr>
          <p:spPr bwMode="auto">
            <a:xfrm>
              <a:off x="5297488" y="1177925"/>
              <a:ext cx="798513" cy="2136775"/>
            </a:xfrm>
            <a:custGeom>
              <a:avLst/>
              <a:gdLst>
                <a:gd name="T0" fmla="*/ 503 w 503"/>
                <a:gd name="T1" fmla="*/ 5 h 1346"/>
                <a:gd name="T2" fmla="*/ 380 w 503"/>
                <a:gd name="T3" fmla="*/ 6 h 1346"/>
                <a:gd name="T4" fmla="*/ 349 w 503"/>
                <a:gd name="T5" fmla="*/ 10 h 1346"/>
                <a:gd name="T6" fmla="*/ 313 w 503"/>
                <a:gd name="T7" fmla="*/ 11 h 1346"/>
                <a:gd name="T8" fmla="*/ 293 w 503"/>
                <a:gd name="T9" fmla="*/ 14 h 1346"/>
                <a:gd name="T10" fmla="*/ 273 w 503"/>
                <a:gd name="T11" fmla="*/ 16 h 1346"/>
                <a:gd name="T12" fmla="*/ 259 w 503"/>
                <a:gd name="T13" fmla="*/ 19 h 1346"/>
                <a:gd name="T14" fmla="*/ 249 w 503"/>
                <a:gd name="T15" fmla="*/ 20 h 1346"/>
                <a:gd name="T16" fmla="*/ 238 w 503"/>
                <a:gd name="T17" fmla="*/ 23 h 1346"/>
                <a:gd name="T18" fmla="*/ 229 w 503"/>
                <a:gd name="T19" fmla="*/ 25 h 1346"/>
                <a:gd name="T20" fmla="*/ 218 w 503"/>
                <a:gd name="T21" fmla="*/ 28 h 1346"/>
                <a:gd name="T22" fmla="*/ 201 w 503"/>
                <a:gd name="T23" fmla="*/ 35 h 1346"/>
                <a:gd name="T24" fmla="*/ 191 w 503"/>
                <a:gd name="T25" fmla="*/ 40 h 1346"/>
                <a:gd name="T26" fmla="*/ 180 w 503"/>
                <a:gd name="T27" fmla="*/ 48 h 1346"/>
                <a:gd name="T28" fmla="*/ 175 w 503"/>
                <a:gd name="T29" fmla="*/ 49 h 1346"/>
                <a:gd name="T30" fmla="*/ 169 w 503"/>
                <a:gd name="T31" fmla="*/ 54 h 1346"/>
                <a:gd name="T32" fmla="*/ 162 w 503"/>
                <a:gd name="T33" fmla="*/ 60 h 1346"/>
                <a:gd name="T34" fmla="*/ 142 w 503"/>
                <a:gd name="T35" fmla="*/ 80 h 1346"/>
                <a:gd name="T36" fmla="*/ 133 w 503"/>
                <a:gd name="T37" fmla="*/ 93 h 1346"/>
                <a:gd name="T38" fmla="*/ 125 w 503"/>
                <a:gd name="T39" fmla="*/ 104 h 1346"/>
                <a:gd name="T40" fmla="*/ 116 w 503"/>
                <a:gd name="T41" fmla="*/ 122 h 1346"/>
                <a:gd name="T42" fmla="*/ 102 w 503"/>
                <a:gd name="T43" fmla="*/ 156 h 1346"/>
                <a:gd name="T44" fmla="*/ 88 w 503"/>
                <a:gd name="T45" fmla="*/ 200 h 1346"/>
                <a:gd name="T46" fmla="*/ 75 w 503"/>
                <a:gd name="T47" fmla="*/ 261 h 1346"/>
                <a:gd name="T48" fmla="*/ 66 w 503"/>
                <a:gd name="T49" fmla="*/ 322 h 1346"/>
                <a:gd name="T50" fmla="*/ 58 w 503"/>
                <a:gd name="T51" fmla="*/ 371 h 1346"/>
                <a:gd name="T52" fmla="*/ 52 w 503"/>
                <a:gd name="T53" fmla="*/ 432 h 1346"/>
                <a:gd name="T54" fmla="*/ 44 w 503"/>
                <a:gd name="T55" fmla="*/ 500 h 1346"/>
                <a:gd name="T56" fmla="*/ 35 w 503"/>
                <a:gd name="T57" fmla="*/ 637 h 1346"/>
                <a:gd name="T58" fmla="*/ 24 w 503"/>
                <a:gd name="T59" fmla="*/ 820 h 1346"/>
                <a:gd name="T60" fmla="*/ 14 w 503"/>
                <a:gd name="T61" fmla="*/ 1068 h 1346"/>
                <a:gd name="T62" fmla="*/ 6 w 503"/>
                <a:gd name="T63" fmla="*/ 1346 h 1346"/>
                <a:gd name="T64" fmla="*/ 5 w 503"/>
                <a:gd name="T65" fmla="*/ 1172 h 1346"/>
                <a:gd name="T66" fmla="*/ 15 w 503"/>
                <a:gd name="T67" fmla="*/ 895 h 1346"/>
                <a:gd name="T68" fmla="*/ 24 w 503"/>
                <a:gd name="T69" fmla="*/ 692 h 1346"/>
                <a:gd name="T70" fmla="*/ 35 w 503"/>
                <a:gd name="T71" fmla="*/ 543 h 1346"/>
                <a:gd name="T72" fmla="*/ 46 w 503"/>
                <a:gd name="T73" fmla="*/ 430 h 1346"/>
                <a:gd name="T74" fmla="*/ 55 w 503"/>
                <a:gd name="T75" fmla="*/ 343 h 1346"/>
                <a:gd name="T76" fmla="*/ 66 w 503"/>
                <a:gd name="T77" fmla="*/ 278 h 1346"/>
                <a:gd name="T78" fmla="*/ 76 w 503"/>
                <a:gd name="T79" fmla="*/ 226 h 1346"/>
                <a:gd name="T80" fmla="*/ 92 w 503"/>
                <a:gd name="T81" fmla="*/ 163 h 1346"/>
                <a:gd name="T82" fmla="*/ 96 w 503"/>
                <a:gd name="T83" fmla="*/ 154 h 1346"/>
                <a:gd name="T84" fmla="*/ 105 w 503"/>
                <a:gd name="T85" fmla="*/ 127 h 1346"/>
                <a:gd name="T86" fmla="*/ 114 w 503"/>
                <a:gd name="T87" fmla="*/ 113 h 1346"/>
                <a:gd name="T88" fmla="*/ 117 w 503"/>
                <a:gd name="T89" fmla="*/ 106 h 1346"/>
                <a:gd name="T90" fmla="*/ 128 w 503"/>
                <a:gd name="T91" fmla="*/ 89 h 1346"/>
                <a:gd name="T92" fmla="*/ 159 w 503"/>
                <a:gd name="T93" fmla="*/ 55 h 1346"/>
                <a:gd name="T94" fmla="*/ 168 w 503"/>
                <a:gd name="T95" fmla="*/ 46 h 1346"/>
                <a:gd name="T96" fmla="*/ 177 w 503"/>
                <a:gd name="T97" fmla="*/ 42 h 1346"/>
                <a:gd name="T98" fmla="*/ 188 w 503"/>
                <a:gd name="T99" fmla="*/ 34 h 1346"/>
                <a:gd name="T100" fmla="*/ 192 w 503"/>
                <a:gd name="T101" fmla="*/ 31 h 1346"/>
                <a:gd name="T102" fmla="*/ 204 w 503"/>
                <a:gd name="T103" fmla="*/ 26 h 1346"/>
                <a:gd name="T104" fmla="*/ 209 w 503"/>
                <a:gd name="T105" fmla="*/ 25 h 1346"/>
                <a:gd name="T106" fmla="*/ 223 w 503"/>
                <a:gd name="T107" fmla="*/ 20 h 1346"/>
                <a:gd name="T108" fmla="*/ 229 w 503"/>
                <a:gd name="T109" fmla="*/ 19 h 1346"/>
                <a:gd name="T110" fmla="*/ 241 w 503"/>
                <a:gd name="T111" fmla="*/ 16 h 1346"/>
                <a:gd name="T112" fmla="*/ 249 w 503"/>
                <a:gd name="T113" fmla="*/ 14 h 1346"/>
                <a:gd name="T114" fmla="*/ 259 w 503"/>
                <a:gd name="T115" fmla="*/ 11 h 1346"/>
                <a:gd name="T116" fmla="*/ 276 w 503"/>
                <a:gd name="T117" fmla="*/ 10 h 1346"/>
                <a:gd name="T118" fmla="*/ 293 w 503"/>
                <a:gd name="T119" fmla="*/ 6 h 1346"/>
                <a:gd name="T120" fmla="*/ 323 w 503"/>
                <a:gd name="T121" fmla="*/ 5 h 1346"/>
                <a:gd name="T122" fmla="*/ 349 w 503"/>
                <a:gd name="T123" fmla="*/ 2 h 1346"/>
                <a:gd name="T124" fmla="*/ 424 w 503"/>
                <a:gd name="T125" fmla="*/ 0 h 1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3" h="1346">
                  <a:moveTo>
                    <a:pt x="425" y="0"/>
                  </a:moveTo>
                  <a:lnTo>
                    <a:pt x="503" y="0"/>
                  </a:lnTo>
                  <a:lnTo>
                    <a:pt x="503" y="5"/>
                  </a:lnTo>
                  <a:lnTo>
                    <a:pt x="430" y="5"/>
                  </a:lnTo>
                  <a:lnTo>
                    <a:pt x="427" y="6"/>
                  </a:lnTo>
                  <a:lnTo>
                    <a:pt x="380" y="6"/>
                  </a:lnTo>
                  <a:lnTo>
                    <a:pt x="377" y="8"/>
                  </a:lnTo>
                  <a:lnTo>
                    <a:pt x="352" y="8"/>
                  </a:lnTo>
                  <a:lnTo>
                    <a:pt x="349" y="10"/>
                  </a:lnTo>
                  <a:lnTo>
                    <a:pt x="329" y="10"/>
                  </a:lnTo>
                  <a:lnTo>
                    <a:pt x="326" y="11"/>
                  </a:lnTo>
                  <a:lnTo>
                    <a:pt x="313" y="11"/>
                  </a:lnTo>
                  <a:lnTo>
                    <a:pt x="306" y="13"/>
                  </a:lnTo>
                  <a:lnTo>
                    <a:pt x="296" y="13"/>
                  </a:lnTo>
                  <a:lnTo>
                    <a:pt x="293" y="14"/>
                  </a:lnTo>
                  <a:lnTo>
                    <a:pt x="282" y="14"/>
                  </a:lnTo>
                  <a:lnTo>
                    <a:pt x="279" y="16"/>
                  </a:lnTo>
                  <a:lnTo>
                    <a:pt x="273" y="16"/>
                  </a:lnTo>
                  <a:lnTo>
                    <a:pt x="268" y="17"/>
                  </a:lnTo>
                  <a:lnTo>
                    <a:pt x="262" y="17"/>
                  </a:lnTo>
                  <a:lnTo>
                    <a:pt x="259" y="19"/>
                  </a:lnTo>
                  <a:lnTo>
                    <a:pt x="255" y="19"/>
                  </a:lnTo>
                  <a:lnTo>
                    <a:pt x="252" y="20"/>
                  </a:lnTo>
                  <a:lnTo>
                    <a:pt x="249" y="20"/>
                  </a:lnTo>
                  <a:lnTo>
                    <a:pt x="245" y="22"/>
                  </a:lnTo>
                  <a:lnTo>
                    <a:pt x="242" y="22"/>
                  </a:lnTo>
                  <a:lnTo>
                    <a:pt x="238" y="23"/>
                  </a:lnTo>
                  <a:lnTo>
                    <a:pt x="235" y="23"/>
                  </a:lnTo>
                  <a:lnTo>
                    <a:pt x="232" y="25"/>
                  </a:lnTo>
                  <a:lnTo>
                    <a:pt x="229" y="25"/>
                  </a:lnTo>
                  <a:lnTo>
                    <a:pt x="226" y="26"/>
                  </a:lnTo>
                  <a:lnTo>
                    <a:pt x="221" y="28"/>
                  </a:lnTo>
                  <a:lnTo>
                    <a:pt x="218" y="28"/>
                  </a:lnTo>
                  <a:lnTo>
                    <a:pt x="212" y="31"/>
                  </a:lnTo>
                  <a:lnTo>
                    <a:pt x="207" y="32"/>
                  </a:lnTo>
                  <a:lnTo>
                    <a:pt x="201" y="35"/>
                  </a:lnTo>
                  <a:lnTo>
                    <a:pt x="198" y="35"/>
                  </a:lnTo>
                  <a:lnTo>
                    <a:pt x="195" y="37"/>
                  </a:lnTo>
                  <a:lnTo>
                    <a:pt x="191" y="40"/>
                  </a:lnTo>
                  <a:lnTo>
                    <a:pt x="183" y="45"/>
                  </a:lnTo>
                  <a:lnTo>
                    <a:pt x="183" y="45"/>
                  </a:lnTo>
                  <a:lnTo>
                    <a:pt x="180" y="48"/>
                  </a:lnTo>
                  <a:lnTo>
                    <a:pt x="178" y="48"/>
                  </a:lnTo>
                  <a:lnTo>
                    <a:pt x="175" y="49"/>
                  </a:lnTo>
                  <a:lnTo>
                    <a:pt x="175" y="49"/>
                  </a:lnTo>
                  <a:lnTo>
                    <a:pt x="172" y="52"/>
                  </a:lnTo>
                  <a:lnTo>
                    <a:pt x="171" y="52"/>
                  </a:lnTo>
                  <a:lnTo>
                    <a:pt x="169" y="54"/>
                  </a:lnTo>
                  <a:lnTo>
                    <a:pt x="169" y="54"/>
                  </a:lnTo>
                  <a:lnTo>
                    <a:pt x="163" y="60"/>
                  </a:lnTo>
                  <a:lnTo>
                    <a:pt x="162" y="60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33" y="92"/>
                  </a:lnTo>
                  <a:lnTo>
                    <a:pt x="133" y="93"/>
                  </a:lnTo>
                  <a:lnTo>
                    <a:pt x="128" y="99"/>
                  </a:lnTo>
                  <a:lnTo>
                    <a:pt x="128" y="99"/>
                  </a:lnTo>
                  <a:lnTo>
                    <a:pt x="125" y="104"/>
                  </a:lnTo>
                  <a:lnTo>
                    <a:pt x="122" y="109"/>
                  </a:lnTo>
                  <a:lnTo>
                    <a:pt x="119" y="116"/>
                  </a:lnTo>
                  <a:lnTo>
                    <a:pt x="116" y="122"/>
                  </a:lnTo>
                  <a:lnTo>
                    <a:pt x="111" y="130"/>
                  </a:lnTo>
                  <a:lnTo>
                    <a:pt x="108" y="138"/>
                  </a:lnTo>
                  <a:lnTo>
                    <a:pt x="102" y="156"/>
                  </a:lnTo>
                  <a:lnTo>
                    <a:pt x="98" y="165"/>
                  </a:lnTo>
                  <a:lnTo>
                    <a:pt x="95" y="176"/>
                  </a:lnTo>
                  <a:lnTo>
                    <a:pt x="88" y="200"/>
                  </a:lnTo>
                  <a:lnTo>
                    <a:pt x="82" y="227"/>
                  </a:lnTo>
                  <a:lnTo>
                    <a:pt x="78" y="244"/>
                  </a:lnTo>
                  <a:lnTo>
                    <a:pt x="75" y="261"/>
                  </a:lnTo>
                  <a:lnTo>
                    <a:pt x="72" y="279"/>
                  </a:lnTo>
                  <a:lnTo>
                    <a:pt x="69" y="299"/>
                  </a:lnTo>
                  <a:lnTo>
                    <a:pt x="66" y="322"/>
                  </a:lnTo>
                  <a:lnTo>
                    <a:pt x="61" y="345"/>
                  </a:lnTo>
                  <a:lnTo>
                    <a:pt x="58" y="371"/>
                  </a:lnTo>
                  <a:lnTo>
                    <a:pt x="58" y="371"/>
                  </a:lnTo>
                  <a:lnTo>
                    <a:pt x="55" y="398"/>
                  </a:lnTo>
                  <a:lnTo>
                    <a:pt x="52" y="430"/>
                  </a:lnTo>
                  <a:lnTo>
                    <a:pt x="52" y="432"/>
                  </a:lnTo>
                  <a:lnTo>
                    <a:pt x="47" y="465"/>
                  </a:lnTo>
                  <a:lnTo>
                    <a:pt x="47" y="465"/>
                  </a:lnTo>
                  <a:lnTo>
                    <a:pt x="44" y="500"/>
                  </a:lnTo>
                  <a:lnTo>
                    <a:pt x="41" y="543"/>
                  </a:lnTo>
                  <a:lnTo>
                    <a:pt x="38" y="587"/>
                  </a:lnTo>
                  <a:lnTo>
                    <a:pt x="35" y="637"/>
                  </a:lnTo>
                  <a:lnTo>
                    <a:pt x="31" y="692"/>
                  </a:lnTo>
                  <a:lnTo>
                    <a:pt x="28" y="753"/>
                  </a:lnTo>
                  <a:lnTo>
                    <a:pt x="24" y="820"/>
                  </a:lnTo>
                  <a:lnTo>
                    <a:pt x="21" y="895"/>
                  </a:lnTo>
                  <a:lnTo>
                    <a:pt x="18" y="977"/>
                  </a:lnTo>
                  <a:lnTo>
                    <a:pt x="14" y="1068"/>
                  </a:lnTo>
                  <a:lnTo>
                    <a:pt x="11" y="1172"/>
                  </a:lnTo>
                  <a:lnTo>
                    <a:pt x="8" y="1286"/>
                  </a:lnTo>
                  <a:lnTo>
                    <a:pt x="6" y="1346"/>
                  </a:lnTo>
                  <a:lnTo>
                    <a:pt x="0" y="1346"/>
                  </a:lnTo>
                  <a:lnTo>
                    <a:pt x="2" y="1286"/>
                  </a:lnTo>
                  <a:lnTo>
                    <a:pt x="5" y="1172"/>
                  </a:lnTo>
                  <a:lnTo>
                    <a:pt x="8" y="1068"/>
                  </a:lnTo>
                  <a:lnTo>
                    <a:pt x="12" y="977"/>
                  </a:lnTo>
                  <a:lnTo>
                    <a:pt x="15" y="895"/>
                  </a:lnTo>
                  <a:lnTo>
                    <a:pt x="18" y="820"/>
                  </a:lnTo>
                  <a:lnTo>
                    <a:pt x="21" y="753"/>
                  </a:lnTo>
                  <a:lnTo>
                    <a:pt x="24" y="692"/>
                  </a:lnTo>
                  <a:lnTo>
                    <a:pt x="29" y="637"/>
                  </a:lnTo>
                  <a:lnTo>
                    <a:pt x="32" y="587"/>
                  </a:lnTo>
                  <a:lnTo>
                    <a:pt x="35" y="543"/>
                  </a:lnTo>
                  <a:lnTo>
                    <a:pt x="38" y="500"/>
                  </a:lnTo>
                  <a:lnTo>
                    <a:pt x="41" y="464"/>
                  </a:lnTo>
                  <a:lnTo>
                    <a:pt x="46" y="430"/>
                  </a:lnTo>
                  <a:lnTo>
                    <a:pt x="49" y="398"/>
                  </a:lnTo>
                  <a:lnTo>
                    <a:pt x="52" y="369"/>
                  </a:lnTo>
                  <a:lnTo>
                    <a:pt x="55" y="343"/>
                  </a:lnTo>
                  <a:lnTo>
                    <a:pt x="60" y="320"/>
                  </a:lnTo>
                  <a:lnTo>
                    <a:pt x="63" y="297"/>
                  </a:lnTo>
                  <a:lnTo>
                    <a:pt x="66" y="278"/>
                  </a:lnTo>
                  <a:lnTo>
                    <a:pt x="69" y="259"/>
                  </a:lnTo>
                  <a:lnTo>
                    <a:pt x="72" y="243"/>
                  </a:lnTo>
                  <a:lnTo>
                    <a:pt x="76" y="226"/>
                  </a:lnTo>
                  <a:lnTo>
                    <a:pt x="82" y="198"/>
                  </a:lnTo>
                  <a:lnTo>
                    <a:pt x="88" y="174"/>
                  </a:lnTo>
                  <a:lnTo>
                    <a:pt x="92" y="163"/>
                  </a:lnTo>
                  <a:lnTo>
                    <a:pt x="93" y="162"/>
                  </a:lnTo>
                  <a:lnTo>
                    <a:pt x="98" y="154"/>
                  </a:lnTo>
                  <a:lnTo>
                    <a:pt x="96" y="154"/>
                  </a:lnTo>
                  <a:lnTo>
                    <a:pt x="102" y="136"/>
                  </a:lnTo>
                  <a:lnTo>
                    <a:pt x="102" y="134"/>
                  </a:lnTo>
                  <a:lnTo>
                    <a:pt x="105" y="127"/>
                  </a:lnTo>
                  <a:lnTo>
                    <a:pt x="107" y="127"/>
                  </a:lnTo>
                  <a:lnTo>
                    <a:pt x="111" y="119"/>
                  </a:lnTo>
                  <a:lnTo>
                    <a:pt x="114" y="113"/>
                  </a:lnTo>
                  <a:lnTo>
                    <a:pt x="113" y="113"/>
                  </a:lnTo>
                  <a:lnTo>
                    <a:pt x="116" y="106"/>
                  </a:lnTo>
                  <a:lnTo>
                    <a:pt x="117" y="106"/>
                  </a:lnTo>
                  <a:lnTo>
                    <a:pt x="121" y="101"/>
                  </a:lnTo>
                  <a:lnTo>
                    <a:pt x="124" y="95"/>
                  </a:lnTo>
                  <a:lnTo>
                    <a:pt x="128" y="89"/>
                  </a:lnTo>
                  <a:lnTo>
                    <a:pt x="137" y="75"/>
                  </a:lnTo>
                  <a:lnTo>
                    <a:pt x="154" y="58"/>
                  </a:lnTo>
                  <a:lnTo>
                    <a:pt x="159" y="55"/>
                  </a:lnTo>
                  <a:lnTo>
                    <a:pt x="165" y="49"/>
                  </a:lnTo>
                  <a:lnTo>
                    <a:pt x="165" y="48"/>
                  </a:lnTo>
                  <a:lnTo>
                    <a:pt x="168" y="46"/>
                  </a:lnTo>
                  <a:lnTo>
                    <a:pt x="168" y="48"/>
                  </a:lnTo>
                  <a:lnTo>
                    <a:pt x="172" y="43"/>
                  </a:lnTo>
                  <a:lnTo>
                    <a:pt x="177" y="42"/>
                  </a:lnTo>
                  <a:lnTo>
                    <a:pt x="178" y="40"/>
                  </a:lnTo>
                  <a:lnTo>
                    <a:pt x="178" y="38"/>
                  </a:lnTo>
                  <a:lnTo>
                    <a:pt x="188" y="34"/>
                  </a:lnTo>
                  <a:lnTo>
                    <a:pt x="188" y="35"/>
                  </a:lnTo>
                  <a:lnTo>
                    <a:pt x="192" y="32"/>
                  </a:lnTo>
                  <a:lnTo>
                    <a:pt x="192" y="31"/>
                  </a:lnTo>
                  <a:lnTo>
                    <a:pt x="195" y="29"/>
                  </a:lnTo>
                  <a:lnTo>
                    <a:pt x="198" y="29"/>
                  </a:lnTo>
                  <a:lnTo>
                    <a:pt x="204" y="26"/>
                  </a:lnTo>
                  <a:lnTo>
                    <a:pt x="206" y="26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15" y="22"/>
                  </a:lnTo>
                  <a:lnTo>
                    <a:pt x="220" y="22"/>
                  </a:lnTo>
                  <a:lnTo>
                    <a:pt x="223" y="20"/>
                  </a:lnTo>
                  <a:lnTo>
                    <a:pt x="223" y="20"/>
                  </a:lnTo>
                  <a:lnTo>
                    <a:pt x="226" y="19"/>
                  </a:lnTo>
                  <a:lnTo>
                    <a:pt x="229" y="19"/>
                  </a:lnTo>
                  <a:lnTo>
                    <a:pt x="232" y="17"/>
                  </a:lnTo>
                  <a:lnTo>
                    <a:pt x="236" y="17"/>
                  </a:lnTo>
                  <a:lnTo>
                    <a:pt x="241" y="16"/>
                  </a:lnTo>
                  <a:lnTo>
                    <a:pt x="242" y="16"/>
                  </a:lnTo>
                  <a:lnTo>
                    <a:pt x="245" y="14"/>
                  </a:lnTo>
                  <a:lnTo>
                    <a:pt x="249" y="14"/>
                  </a:lnTo>
                  <a:lnTo>
                    <a:pt x="252" y="13"/>
                  </a:lnTo>
                  <a:lnTo>
                    <a:pt x="256" y="13"/>
                  </a:lnTo>
                  <a:lnTo>
                    <a:pt x="259" y="11"/>
                  </a:lnTo>
                  <a:lnTo>
                    <a:pt x="267" y="11"/>
                  </a:lnTo>
                  <a:lnTo>
                    <a:pt x="271" y="10"/>
                  </a:lnTo>
                  <a:lnTo>
                    <a:pt x="276" y="10"/>
                  </a:lnTo>
                  <a:lnTo>
                    <a:pt x="279" y="8"/>
                  </a:lnTo>
                  <a:lnTo>
                    <a:pt x="290" y="8"/>
                  </a:lnTo>
                  <a:lnTo>
                    <a:pt x="293" y="6"/>
                  </a:lnTo>
                  <a:lnTo>
                    <a:pt x="305" y="6"/>
                  </a:lnTo>
                  <a:lnTo>
                    <a:pt x="311" y="5"/>
                  </a:lnTo>
                  <a:lnTo>
                    <a:pt x="323" y="5"/>
                  </a:lnTo>
                  <a:lnTo>
                    <a:pt x="326" y="3"/>
                  </a:lnTo>
                  <a:lnTo>
                    <a:pt x="346" y="3"/>
                  </a:lnTo>
                  <a:lnTo>
                    <a:pt x="349" y="2"/>
                  </a:lnTo>
                  <a:lnTo>
                    <a:pt x="374" y="2"/>
                  </a:lnTo>
                  <a:lnTo>
                    <a:pt x="377" y="0"/>
                  </a:lnTo>
                  <a:lnTo>
                    <a:pt x="424" y="0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rgbClr val="00BFBF"/>
            </a:solidFill>
            <a:ln w="0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8" name="テキスト ボックス 227"/>
              <p:cNvSpPr txBox="1"/>
              <p:nvPr/>
            </p:nvSpPr>
            <p:spPr>
              <a:xfrm>
                <a:off x="1874951" y="1242597"/>
                <a:ext cx="8248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𝛽</m:t>
                      </m:r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=5</m:t>
                      </m:r>
                    </m:oMath>
                  </m:oMathPara>
                </a14:m>
                <a:endParaRPr kumimoji="1" lang="ja-JP" altLang="en-US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>
          <p:sp>
            <p:nvSpPr>
              <p:cNvPr id="228" name="テキスト ボックス 2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951" y="1242597"/>
                <a:ext cx="824841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9" name="テキスト ボックス 228"/>
              <p:cNvSpPr txBox="1"/>
              <p:nvPr/>
            </p:nvSpPr>
            <p:spPr>
              <a:xfrm>
                <a:off x="2772363" y="1547500"/>
                <a:ext cx="8248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𝛽</m:t>
                      </m:r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=2</m:t>
                      </m:r>
                    </m:oMath>
                  </m:oMathPara>
                </a14:m>
                <a:endParaRPr kumimoji="1" lang="ja-JP" altLang="en-US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>
          <p:sp>
            <p:nvSpPr>
              <p:cNvPr id="229" name="テキスト ボックス 2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363" y="1547500"/>
                <a:ext cx="824841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0" name="テキスト ボックス 229"/>
              <p:cNvSpPr txBox="1"/>
              <p:nvPr/>
            </p:nvSpPr>
            <p:spPr>
              <a:xfrm>
                <a:off x="3368931" y="1916832"/>
                <a:ext cx="8248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𝛽</m:t>
                      </m:r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=1</m:t>
                      </m:r>
                    </m:oMath>
                  </m:oMathPara>
                </a14:m>
                <a:endParaRPr kumimoji="1" lang="ja-JP" altLang="en-US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>
          <p:sp>
            <p:nvSpPr>
              <p:cNvPr id="230" name="テキスト ボックス 2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931" y="1916832"/>
                <a:ext cx="824841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1" name="テキスト ボックス 230"/>
              <p:cNvSpPr txBox="1"/>
              <p:nvPr/>
            </p:nvSpPr>
            <p:spPr>
              <a:xfrm>
                <a:off x="3162841" y="2729468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𝛽</m:t>
                      </m:r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=0.5</m:t>
                      </m:r>
                    </m:oMath>
                  </m:oMathPara>
                </a14:m>
                <a:endParaRPr kumimoji="1" lang="ja-JP" altLang="en-US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>
          <p:sp>
            <p:nvSpPr>
              <p:cNvPr id="231" name="テキスト ボックス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841" y="2729468"/>
                <a:ext cx="1001172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2" name="テキスト ボックス 231"/>
              <p:cNvSpPr txBox="1"/>
              <p:nvPr/>
            </p:nvSpPr>
            <p:spPr>
              <a:xfrm>
                <a:off x="6376921" y="1876980"/>
                <a:ext cx="997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𝛽</m:t>
                      </m:r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=−5</m:t>
                      </m:r>
                    </m:oMath>
                  </m:oMathPara>
                </a14:m>
                <a:endParaRPr kumimoji="1" lang="ja-JP" altLang="en-US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>
          <p:sp>
            <p:nvSpPr>
              <p:cNvPr id="232" name="テキスト ボックス 2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921" y="1876980"/>
                <a:ext cx="997966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3" name="テキスト ボックス 232"/>
              <p:cNvSpPr txBox="1"/>
              <p:nvPr/>
            </p:nvSpPr>
            <p:spPr>
              <a:xfrm>
                <a:off x="6376921" y="2189146"/>
                <a:ext cx="997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𝛽</m:t>
                      </m:r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=−2</m:t>
                      </m:r>
                    </m:oMath>
                  </m:oMathPara>
                </a14:m>
                <a:endParaRPr kumimoji="1" lang="ja-JP" altLang="en-US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>
          <p:sp>
            <p:nvSpPr>
              <p:cNvPr id="233" name="テキスト ボックス 2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921" y="2189146"/>
                <a:ext cx="997966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4" name="テキスト ボックス 233"/>
              <p:cNvSpPr txBox="1"/>
              <p:nvPr/>
            </p:nvSpPr>
            <p:spPr>
              <a:xfrm>
                <a:off x="6376921" y="2501312"/>
                <a:ext cx="997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𝛽</m:t>
                      </m:r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=−1</m:t>
                      </m:r>
                    </m:oMath>
                  </m:oMathPara>
                </a14:m>
                <a:endParaRPr kumimoji="1" lang="ja-JP" altLang="en-US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>
          <p:sp>
            <p:nvSpPr>
              <p:cNvPr id="234" name="テキスト ボックス 2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921" y="2501312"/>
                <a:ext cx="997966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5" name="テキスト ボックス 234"/>
              <p:cNvSpPr txBox="1"/>
              <p:nvPr/>
            </p:nvSpPr>
            <p:spPr>
              <a:xfrm>
                <a:off x="6376921" y="2813478"/>
                <a:ext cx="1174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𝛽</m:t>
                      </m:r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=−0.5</m:t>
                      </m:r>
                    </m:oMath>
                  </m:oMathPara>
                </a14:m>
                <a:endParaRPr kumimoji="1" lang="ja-JP" altLang="en-US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>
          <p:sp>
            <p:nvSpPr>
              <p:cNvPr id="235" name="テキスト ボックス 2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921" y="2813478"/>
                <a:ext cx="1174296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1" name="直線コネクタ 1220"/>
          <p:cNvCxnSpPr/>
          <p:nvPr/>
        </p:nvCxnSpPr>
        <p:spPr>
          <a:xfrm flipH="1" flipV="1">
            <a:off x="5615683" y="1247775"/>
            <a:ext cx="851196" cy="81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線コネクタ 237"/>
          <p:cNvCxnSpPr/>
          <p:nvPr/>
        </p:nvCxnSpPr>
        <p:spPr>
          <a:xfrm flipH="1" flipV="1">
            <a:off x="5572820" y="1404938"/>
            <a:ext cx="907120" cy="972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線コネクタ 243"/>
          <p:cNvCxnSpPr/>
          <p:nvPr/>
        </p:nvCxnSpPr>
        <p:spPr>
          <a:xfrm flipH="1" flipV="1">
            <a:off x="5558533" y="1621631"/>
            <a:ext cx="921409" cy="1062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線コネクタ 246"/>
          <p:cNvCxnSpPr/>
          <p:nvPr/>
        </p:nvCxnSpPr>
        <p:spPr>
          <a:xfrm flipH="1" flipV="1">
            <a:off x="5651402" y="1985963"/>
            <a:ext cx="848133" cy="1005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コネクタ 258"/>
          <p:cNvCxnSpPr/>
          <p:nvPr/>
        </p:nvCxnSpPr>
        <p:spPr>
          <a:xfrm flipV="1">
            <a:off x="3692545" y="2407444"/>
            <a:ext cx="222230" cy="405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線コネクタ 261"/>
          <p:cNvCxnSpPr/>
          <p:nvPr/>
        </p:nvCxnSpPr>
        <p:spPr>
          <a:xfrm flipH="1" flipV="1">
            <a:off x="3795713" y="2205039"/>
            <a:ext cx="104775" cy="152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テキスト ボックス 267"/>
              <p:cNvSpPr txBox="1"/>
              <p:nvPr/>
            </p:nvSpPr>
            <p:spPr>
              <a:xfrm>
                <a:off x="2656193" y="3319122"/>
                <a:ext cx="364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𝑧</m:t>
                      </m:r>
                    </m:oMath>
                  </m:oMathPara>
                </a14:m>
                <a:endParaRPr kumimoji="1" lang="ja-JP" altLang="en-US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>
          <p:sp>
            <p:nvSpPr>
              <p:cNvPr id="268" name="テキスト ボックス 2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193" y="3319122"/>
                <a:ext cx="364972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9" name="テキスト ボックス 268"/>
              <p:cNvSpPr txBox="1"/>
              <p:nvPr/>
            </p:nvSpPr>
            <p:spPr>
              <a:xfrm>
                <a:off x="866488" y="2046793"/>
                <a:ext cx="6907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𝑓</m:t>
                      </m:r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𝑧</m:t>
                      </m:r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)</m:t>
                      </m:r>
                    </m:oMath>
                  </m:oMathPara>
                </a14:m>
                <a:endParaRPr kumimoji="1" lang="ja-JP" altLang="en-US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>
          <p:sp>
            <p:nvSpPr>
              <p:cNvPr id="269" name="テキスト ボックス 2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88" y="2046793"/>
                <a:ext cx="690702" cy="369332"/>
              </a:xfrm>
              <a:prstGeom prst="rect">
                <a:avLst/>
              </a:prstGeom>
              <a:blipFill rotWithShape="1"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テキスト ボックス 269"/>
          <p:cNvSpPr txBox="1"/>
          <p:nvPr/>
        </p:nvSpPr>
        <p:spPr>
          <a:xfrm>
            <a:off x="1236360" y="3130034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latin typeface="小塚明朝 Pr6N R" pitchFamily="18" charset="-128"/>
                <a:ea typeface="小塚明朝 Pr6N R" pitchFamily="18" charset="-128"/>
              </a:rPr>
              <a:t>0</a:t>
            </a:r>
            <a:endParaRPr kumimoji="1" lang="ja-JP" altLang="en-US" sz="16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71" name="テキスト ボックス 270"/>
          <p:cNvSpPr txBox="1"/>
          <p:nvPr/>
        </p:nvSpPr>
        <p:spPr>
          <a:xfrm>
            <a:off x="4020857" y="3294510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latin typeface="小塚明朝 Pr6N R" pitchFamily="18" charset="-128"/>
                <a:ea typeface="小塚明朝 Pr6N R" pitchFamily="18" charset="-128"/>
              </a:rPr>
              <a:t>5</a:t>
            </a:r>
            <a:endParaRPr kumimoji="1" lang="ja-JP" altLang="en-US" sz="16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72" name="テキスト ボックス 271"/>
          <p:cNvSpPr txBox="1"/>
          <p:nvPr/>
        </p:nvSpPr>
        <p:spPr>
          <a:xfrm>
            <a:off x="1109724" y="1020246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latin typeface="小塚明朝 Pr6N R" pitchFamily="18" charset="-128"/>
                <a:ea typeface="小塚明朝 Pr6N R" pitchFamily="18" charset="-128"/>
              </a:rPr>
              <a:t>10</a:t>
            </a:r>
            <a:endParaRPr kumimoji="1" lang="ja-JP" altLang="en-US" sz="16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73" name="テキスト ボックス 272"/>
          <p:cNvSpPr txBox="1"/>
          <p:nvPr/>
        </p:nvSpPr>
        <p:spPr>
          <a:xfrm>
            <a:off x="4765495" y="1020246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latin typeface="小塚明朝 Pr6N R" pitchFamily="18" charset="-128"/>
                <a:ea typeface="小塚明朝 Pr6N R" pitchFamily="18" charset="-128"/>
              </a:rPr>
              <a:t>0</a:t>
            </a:r>
            <a:endParaRPr kumimoji="1" lang="ja-JP" altLang="en-US" sz="16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74" name="テキスト ボックス 273"/>
          <p:cNvSpPr txBox="1"/>
          <p:nvPr/>
        </p:nvSpPr>
        <p:spPr>
          <a:xfrm>
            <a:off x="7568164" y="3294510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latin typeface="小塚明朝 Pr6N R" pitchFamily="18" charset="-128"/>
                <a:ea typeface="小塚明朝 Pr6N R" pitchFamily="18" charset="-128"/>
              </a:rPr>
              <a:t>5</a:t>
            </a:r>
            <a:endParaRPr kumimoji="1" lang="ja-JP" altLang="en-US" sz="16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75" name="テキスト ボックス 274"/>
          <p:cNvSpPr txBox="1"/>
          <p:nvPr/>
        </p:nvSpPr>
        <p:spPr>
          <a:xfrm>
            <a:off x="4702979" y="3130034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latin typeface="小塚明朝 Pr6N R" pitchFamily="18" charset="-128"/>
                <a:ea typeface="小塚明朝 Pr6N R" pitchFamily="18" charset="-128"/>
              </a:rPr>
              <a:t>-5</a:t>
            </a:r>
            <a:endParaRPr kumimoji="1" lang="ja-JP" altLang="en-US" sz="16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76" name="テキスト ボックス 275"/>
          <p:cNvSpPr txBox="1"/>
          <p:nvPr/>
        </p:nvSpPr>
        <p:spPr>
          <a:xfrm>
            <a:off x="1354313" y="3294510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latin typeface="小塚明朝 Pr6N R" pitchFamily="18" charset="-128"/>
                <a:ea typeface="小塚明朝 Pr6N R" pitchFamily="18" charset="-128"/>
              </a:rPr>
              <a:t>0</a:t>
            </a:r>
            <a:endParaRPr kumimoji="1" lang="ja-JP" altLang="en-US" sz="1600" dirty="0">
              <a:latin typeface="小塚明朝 Pr6N R" pitchFamily="18" charset="-128"/>
              <a:ea typeface="小塚明朝 Pr6N R" pitchFamily="18" charset="-128"/>
            </a:endParaRPr>
          </a:p>
        </p:txBody>
      </p:sp>
      <p:sp>
        <p:nvSpPr>
          <p:cNvPr id="277" name="テキスト ボックス 276"/>
          <p:cNvSpPr txBox="1"/>
          <p:nvPr/>
        </p:nvSpPr>
        <p:spPr>
          <a:xfrm>
            <a:off x="4892569" y="3294510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latin typeface="小塚明朝 Pr6N R" pitchFamily="18" charset="-128"/>
                <a:ea typeface="小塚明朝 Pr6N R" pitchFamily="18" charset="-128"/>
              </a:rPr>
              <a:t>0</a:t>
            </a:r>
            <a:endParaRPr kumimoji="1" lang="ja-JP" altLang="en-US" sz="1600" dirty="0">
              <a:latin typeface="小塚明朝 Pr6N R" pitchFamily="18" charset="-128"/>
              <a:ea typeface="小塚明朝 Pr6N R" pitchFamily="18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8" name="テキスト ボックス 277"/>
              <p:cNvSpPr txBox="1"/>
              <p:nvPr/>
            </p:nvSpPr>
            <p:spPr>
              <a:xfrm>
                <a:off x="6203963" y="3318888"/>
                <a:ext cx="364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𝑧</m:t>
                      </m:r>
                    </m:oMath>
                  </m:oMathPara>
                </a14:m>
                <a:endParaRPr kumimoji="1" lang="ja-JP" altLang="en-US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>
          <p:sp>
            <p:nvSpPr>
              <p:cNvPr id="278" name="テキスト ボックス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963" y="3318888"/>
                <a:ext cx="364972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9" name="テキスト ボックス 278"/>
              <p:cNvSpPr txBox="1"/>
              <p:nvPr/>
            </p:nvSpPr>
            <p:spPr>
              <a:xfrm>
                <a:off x="4414258" y="2046559"/>
                <a:ext cx="6907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𝑓</m:t>
                      </m:r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𝑧</m:t>
                      </m:r>
                      <m:r>
                        <a:rPr kumimoji="1" lang="en-US" altLang="ja-JP" b="0" i="1" smtClean="0">
                          <a:latin typeface="Cambria Math"/>
                          <a:ea typeface="小塚明朝 Pr6N R" pitchFamily="18" charset="-128"/>
                        </a:rPr>
                        <m:t>)</m:t>
                      </m:r>
                    </m:oMath>
                  </m:oMathPara>
                </a14:m>
                <a:endParaRPr kumimoji="1" lang="ja-JP" altLang="en-US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>
          <p:sp>
            <p:nvSpPr>
              <p:cNvPr id="279" name="テキスト ボックス 2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258" y="2046559"/>
                <a:ext cx="690702" cy="369332"/>
              </a:xfrm>
              <a:prstGeom prst="rect">
                <a:avLst/>
              </a:prstGeom>
              <a:blipFill rotWithShape="1">
                <a:blip r:embed="rId1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400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矢印コネクタ 4"/>
          <p:cNvCxnSpPr/>
          <p:nvPr/>
        </p:nvCxnSpPr>
        <p:spPr>
          <a:xfrm>
            <a:off x="784154" y="3429000"/>
            <a:ext cx="23042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リーフォーム 5"/>
          <p:cNvSpPr/>
          <p:nvPr/>
        </p:nvSpPr>
        <p:spPr>
          <a:xfrm>
            <a:off x="1216202" y="1700808"/>
            <a:ext cx="1549549" cy="1468534"/>
          </a:xfrm>
          <a:custGeom>
            <a:avLst/>
            <a:gdLst>
              <a:gd name="connsiteX0" fmla="*/ 0 w 1804988"/>
              <a:gd name="connsiteY0" fmla="*/ 1466850 h 1468534"/>
              <a:gd name="connsiteX1" fmla="*/ 785813 w 1804988"/>
              <a:gd name="connsiteY1" fmla="*/ 1390650 h 1468534"/>
              <a:gd name="connsiteX2" fmla="*/ 1452563 w 1804988"/>
              <a:gd name="connsiteY2" fmla="*/ 962025 h 1468534"/>
              <a:gd name="connsiteX3" fmla="*/ 1804988 w 1804988"/>
              <a:gd name="connsiteY3" fmla="*/ 0 h 146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4988" h="1468534">
                <a:moveTo>
                  <a:pt x="0" y="1466850"/>
                </a:moveTo>
                <a:cubicBezTo>
                  <a:pt x="271859" y="1470818"/>
                  <a:pt x="543719" y="1474787"/>
                  <a:pt x="785813" y="1390650"/>
                </a:cubicBezTo>
                <a:cubicBezTo>
                  <a:pt x="1027907" y="1306513"/>
                  <a:pt x="1282701" y="1193800"/>
                  <a:pt x="1452563" y="962025"/>
                </a:cubicBezTo>
                <a:cubicBezTo>
                  <a:pt x="1622426" y="730250"/>
                  <a:pt x="1713707" y="365125"/>
                  <a:pt x="1804988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3563888" y="3429000"/>
            <a:ext cx="23042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/>
          <p:cNvCxnSpPr/>
          <p:nvPr/>
        </p:nvCxnSpPr>
        <p:spPr>
          <a:xfrm flipV="1">
            <a:off x="1072186" y="1484784"/>
            <a:ext cx="0" cy="22322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3851920" y="1484784"/>
            <a:ext cx="0" cy="22322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6588224" y="1484784"/>
            <a:ext cx="0" cy="22322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300192" y="3429000"/>
            <a:ext cx="23042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フリーフォーム 11"/>
          <p:cNvSpPr/>
          <p:nvPr/>
        </p:nvSpPr>
        <p:spPr>
          <a:xfrm>
            <a:off x="6732240" y="1700807"/>
            <a:ext cx="1549549" cy="1414717"/>
          </a:xfrm>
          <a:custGeom>
            <a:avLst/>
            <a:gdLst>
              <a:gd name="connsiteX0" fmla="*/ 0 w 1804988"/>
              <a:gd name="connsiteY0" fmla="*/ 1466850 h 1468534"/>
              <a:gd name="connsiteX1" fmla="*/ 785813 w 1804988"/>
              <a:gd name="connsiteY1" fmla="*/ 1390650 h 1468534"/>
              <a:gd name="connsiteX2" fmla="*/ 1452563 w 1804988"/>
              <a:gd name="connsiteY2" fmla="*/ 962025 h 1468534"/>
              <a:gd name="connsiteX3" fmla="*/ 1804988 w 1804988"/>
              <a:gd name="connsiteY3" fmla="*/ 0 h 1468534"/>
              <a:gd name="connsiteX0" fmla="*/ 0 w 1677393"/>
              <a:gd name="connsiteY0" fmla="*/ 319088 h 1412810"/>
              <a:gd name="connsiteX1" fmla="*/ 658218 w 1677393"/>
              <a:gd name="connsiteY1" fmla="*/ 1390650 h 1412810"/>
              <a:gd name="connsiteX2" fmla="*/ 1324968 w 1677393"/>
              <a:gd name="connsiteY2" fmla="*/ 962025 h 1412810"/>
              <a:gd name="connsiteX3" fmla="*/ 1677393 w 1677393"/>
              <a:gd name="connsiteY3" fmla="*/ 0 h 1412810"/>
              <a:gd name="connsiteX0" fmla="*/ 0 w 1677393"/>
              <a:gd name="connsiteY0" fmla="*/ 319088 h 1412810"/>
              <a:gd name="connsiteX1" fmla="*/ 658218 w 1677393"/>
              <a:gd name="connsiteY1" fmla="*/ 1390650 h 1412810"/>
              <a:gd name="connsiteX2" fmla="*/ 1324968 w 1677393"/>
              <a:gd name="connsiteY2" fmla="*/ 962025 h 1412810"/>
              <a:gd name="connsiteX3" fmla="*/ 1677393 w 1677393"/>
              <a:gd name="connsiteY3" fmla="*/ 0 h 1412810"/>
              <a:gd name="connsiteX0" fmla="*/ 0 w 1677393"/>
              <a:gd name="connsiteY0" fmla="*/ 319088 h 1410849"/>
              <a:gd name="connsiteX1" fmla="*/ 658218 w 1677393"/>
              <a:gd name="connsiteY1" fmla="*/ 1390650 h 1410849"/>
              <a:gd name="connsiteX2" fmla="*/ 1319420 w 1677393"/>
              <a:gd name="connsiteY2" fmla="*/ 942975 h 1410849"/>
              <a:gd name="connsiteX3" fmla="*/ 1677393 w 1677393"/>
              <a:gd name="connsiteY3" fmla="*/ 0 h 1410849"/>
              <a:gd name="connsiteX0" fmla="*/ 0 w 1677393"/>
              <a:gd name="connsiteY0" fmla="*/ 319088 h 1414717"/>
              <a:gd name="connsiteX1" fmla="*/ 658218 w 1677393"/>
              <a:gd name="connsiteY1" fmla="*/ 1390650 h 1414717"/>
              <a:gd name="connsiteX2" fmla="*/ 1319420 w 1677393"/>
              <a:gd name="connsiteY2" fmla="*/ 942975 h 1414717"/>
              <a:gd name="connsiteX3" fmla="*/ 1677393 w 1677393"/>
              <a:gd name="connsiteY3" fmla="*/ 0 h 141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393" h="1414717">
                <a:moveTo>
                  <a:pt x="0" y="319088"/>
                </a:moveTo>
                <a:cubicBezTo>
                  <a:pt x="83241" y="694531"/>
                  <a:pt x="438315" y="1286669"/>
                  <a:pt x="658218" y="1390650"/>
                </a:cubicBezTo>
                <a:cubicBezTo>
                  <a:pt x="878121" y="1494631"/>
                  <a:pt x="1127367" y="1246187"/>
                  <a:pt x="1319420" y="942975"/>
                </a:cubicBezTo>
                <a:cubicBezTo>
                  <a:pt x="1511473" y="639763"/>
                  <a:pt x="1586112" y="365125"/>
                  <a:pt x="1677393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 flipH="1">
            <a:off x="3995935" y="1700808"/>
            <a:ext cx="1549549" cy="1468534"/>
          </a:xfrm>
          <a:custGeom>
            <a:avLst/>
            <a:gdLst>
              <a:gd name="connsiteX0" fmla="*/ 0 w 1804988"/>
              <a:gd name="connsiteY0" fmla="*/ 1466850 h 1468534"/>
              <a:gd name="connsiteX1" fmla="*/ 785813 w 1804988"/>
              <a:gd name="connsiteY1" fmla="*/ 1390650 h 1468534"/>
              <a:gd name="connsiteX2" fmla="*/ 1452563 w 1804988"/>
              <a:gd name="connsiteY2" fmla="*/ 962025 h 1468534"/>
              <a:gd name="connsiteX3" fmla="*/ 1804988 w 1804988"/>
              <a:gd name="connsiteY3" fmla="*/ 0 h 146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4988" h="1468534">
                <a:moveTo>
                  <a:pt x="0" y="1466850"/>
                </a:moveTo>
                <a:cubicBezTo>
                  <a:pt x="271859" y="1470818"/>
                  <a:pt x="543719" y="1474787"/>
                  <a:pt x="785813" y="1390650"/>
                </a:cubicBezTo>
                <a:cubicBezTo>
                  <a:pt x="1027907" y="1306513"/>
                  <a:pt x="1282701" y="1193800"/>
                  <a:pt x="1452563" y="962025"/>
                </a:cubicBezTo>
                <a:cubicBezTo>
                  <a:pt x="1622426" y="730250"/>
                  <a:pt x="1713707" y="365125"/>
                  <a:pt x="1804988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2531398" y="3371281"/>
                <a:ext cx="6719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/>
                            </a:rPr>
                            <m:t>𝑘𝑚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398" y="3371281"/>
                <a:ext cx="671914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5340246" y="3371281"/>
                <a:ext cx="6719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/>
                            </a:rPr>
                            <m:t>𝑘𝑚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246" y="3371281"/>
                <a:ext cx="671914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8076550" y="3371281"/>
                <a:ext cx="6719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/>
                            </a:rPr>
                            <m:t>𝑘𝑚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550" y="3371281"/>
                <a:ext cx="671914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コネクタ 17"/>
          <p:cNvCxnSpPr/>
          <p:nvPr/>
        </p:nvCxnSpPr>
        <p:spPr>
          <a:xfrm flipV="1">
            <a:off x="1614346" y="2348880"/>
            <a:ext cx="1380380" cy="1033065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3998587" y="2405063"/>
            <a:ext cx="904875" cy="91440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6732240" y="3121712"/>
            <a:ext cx="1440160" cy="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258218" y="2915418"/>
            <a:ext cx="0" cy="504056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4398843" y="2801118"/>
            <a:ext cx="0" cy="627882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447557" y="3126475"/>
            <a:ext cx="0" cy="30728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下矢印 39"/>
          <p:cNvSpPr/>
          <p:nvPr/>
        </p:nvSpPr>
        <p:spPr>
          <a:xfrm rot="5400000">
            <a:off x="1943989" y="3182015"/>
            <a:ext cx="139253" cy="489204"/>
          </a:xfrm>
          <a:prstGeom prst="downArrow">
            <a:avLst>
              <a:gd name="adj1" fmla="val 50000"/>
              <a:gd name="adj2" fmla="val 10110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下矢印 40"/>
          <p:cNvSpPr/>
          <p:nvPr/>
        </p:nvSpPr>
        <p:spPr>
          <a:xfrm rot="5400000" flipV="1">
            <a:off x="4548540" y="3207296"/>
            <a:ext cx="139254" cy="438644"/>
          </a:xfrm>
          <a:prstGeom prst="downArrow">
            <a:avLst>
              <a:gd name="adj1" fmla="val 50000"/>
              <a:gd name="adj2" fmla="val 10110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>
            <a:off x="7394777" y="3380408"/>
            <a:ext cx="108012" cy="10098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テキスト ボックス 43"/>
              <p:cNvSpPr txBox="1"/>
              <p:nvPr/>
            </p:nvSpPr>
            <p:spPr>
              <a:xfrm>
                <a:off x="2959246" y="1484784"/>
                <a:ext cx="970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/>
                        </a:rPr>
                        <m:t>𝐷</m:t>
                      </m:r>
                      <m:r>
                        <a:rPr kumimoji="1" lang="en-US" altLang="ja-JP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ja-JP" b="1" i="1" smtClean="0">
                          <a:latin typeface="Cambria Math"/>
                        </a:rPr>
                        <m:t>𝑿</m:t>
                      </m:r>
                      <m:r>
                        <a:rPr kumimoji="1" lang="en-US" altLang="ja-JP" b="0" i="1" smtClean="0">
                          <a:latin typeface="Cambria Math"/>
                        </a:rPr>
                        <m:t>|</m:t>
                      </m:r>
                      <m:r>
                        <a:rPr kumimoji="1" lang="en-US" altLang="ja-JP" b="1" i="1" smtClean="0">
                          <a:latin typeface="Cambria Math"/>
                        </a:rPr>
                        <m:t>𝒀</m:t>
                      </m:r>
                      <m:r>
                        <a:rPr kumimoji="1" lang="en-US" altLang="ja-JP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44" name="テキスト ボックス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246" y="1484784"/>
                <a:ext cx="970522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テキスト ボックス 44"/>
              <p:cNvSpPr txBox="1"/>
              <p:nvPr/>
            </p:nvSpPr>
            <p:spPr>
              <a:xfrm>
                <a:off x="179512" y="1484784"/>
                <a:ext cx="970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/>
                        </a:rPr>
                        <m:t>𝐷</m:t>
                      </m:r>
                      <m:r>
                        <a:rPr kumimoji="1" lang="en-US" altLang="ja-JP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ja-JP" b="1" i="1" smtClean="0">
                          <a:latin typeface="Cambria Math"/>
                        </a:rPr>
                        <m:t>𝑿</m:t>
                      </m:r>
                      <m:r>
                        <a:rPr kumimoji="1" lang="en-US" altLang="ja-JP" b="0" i="1" smtClean="0">
                          <a:latin typeface="Cambria Math"/>
                        </a:rPr>
                        <m:t>|</m:t>
                      </m:r>
                      <m:r>
                        <a:rPr kumimoji="1" lang="en-US" altLang="ja-JP" b="1" i="1" smtClean="0">
                          <a:latin typeface="Cambria Math"/>
                        </a:rPr>
                        <m:t>𝒀</m:t>
                      </m:r>
                      <m:r>
                        <a:rPr kumimoji="1" lang="en-US" altLang="ja-JP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45" name="テキスト ボックス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484784"/>
                <a:ext cx="970522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5689710" y="1484784"/>
                <a:ext cx="970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/>
                        </a:rPr>
                        <m:t>𝐷</m:t>
                      </m:r>
                      <m:r>
                        <a:rPr kumimoji="1" lang="en-US" altLang="ja-JP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ja-JP" b="1" i="1" smtClean="0">
                          <a:latin typeface="Cambria Math"/>
                        </a:rPr>
                        <m:t>𝑿</m:t>
                      </m:r>
                      <m:r>
                        <a:rPr kumimoji="1" lang="en-US" altLang="ja-JP" b="0" i="1" smtClean="0">
                          <a:latin typeface="Cambria Math"/>
                        </a:rPr>
                        <m:t>|</m:t>
                      </m:r>
                      <m:r>
                        <a:rPr kumimoji="1" lang="en-US" altLang="ja-JP" b="1" i="1" smtClean="0">
                          <a:latin typeface="Cambria Math"/>
                        </a:rPr>
                        <m:t>𝒀</m:t>
                      </m:r>
                      <m:r>
                        <a:rPr kumimoji="1" lang="en-US" altLang="ja-JP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10" y="1484784"/>
                <a:ext cx="970522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テキスト ボックス 46"/>
              <p:cNvSpPr txBox="1"/>
              <p:nvPr/>
            </p:nvSpPr>
            <p:spPr>
              <a:xfrm>
                <a:off x="1072186" y="3861048"/>
                <a:ext cx="1972848" cy="372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kumimoji="1" lang="en-US" altLang="ja-JP" b="0" i="1" smtClean="0">
                            <a:latin typeface="Cambria Math"/>
                          </a:rPr>
                          <m:t>𝜅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/>
                          </a:rPr>
                          <m:t>𝑘𝑚</m:t>
                        </m:r>
                      </m:sub>
                      <m:sup>
                        <m:r>
                          <a:rPr kumimoji="1" lang="en-US" altLang="ja-JP" b="0" i="1" smtClean="0">
                            <a:latin typeface="Cambria Math"/>
                          </a:rPr>
                          <m:t>+</m:t>
                        </m:r>
                      </m:sup>
                    </m:sSubSup>
                    <m:r>
                      <a:rPr kumimoji="1" lang="en-US" altLang="ja-JP" b="0" i="1" smtClean="0">
                        <a:latin typeface="Cambria Math"/>
                      </a:rPr>
                      <m:t>&gt;</m:t>
                    </m:r>
                    <m:sSubSup>
                      <m:sSubSupPr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kumimoji="1" lang="en-US" altLang="ja-JP" b="0" i="1" smtClean="0">
                            <a:latin typeface="Cambria Math"/>
                          </a:rPr>
                          <m:t>𝜅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/>
                          </a:rPr>
                          <m:t>𝑘𝑚</m:t>
                        </m:r>
                      </m:sub>
                      <m:sup>
                        <m:r>
                          <a:rPr kumimoji="1" lang="en-US" altLang="ja-JP" b="0" i="1" smtClean="0">
                            <a:latin typeface="Cambria Math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1" lang="ja-JP" altLang="en-US" dirty="0" smtClean="0">
                    <a:latin typeface="小塚明朝 Pr6N R" pitchFamily="18" charset="-128"/>
                    <a:ea typeface="小塚明朝 Pr6N R" pitchFamily="18" charset="-128"/>
                  </a:rPr>
                  <a:t>のとき</a:t>
                </a:r>
                <a:endParaRPr kumimoji="1" lang="ja-JP" altLang="en-US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>
          <p:sp>
            <p:nvSpPr>
              <p:cNvPr id="47" name="テキスト ボックス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186" y="3861048"/>
                <a:ext cx="1972848" cy="372859"/>
              </a:xfrm>
              <a:prstGeom prst="rect">
                <a:avLst/>
              </a:prstGeom>
              <a:blipFill rotWithShape="1">
                <a:blip r:embed="rId8"/>
                <a:stretch>
                  <a:fillRect t="-8065" r="-1852" b="-22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3851920" y="3861048"/>
                <a:ext cx="1972848" cy="372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kumimoji="1" lang="en-US" altLang="ja-JP" b="0" i="1" smtClean="0">
                            <a:latin typeface="Cambria Math"/>
                          </a:rPr>
                          <m:t>𝜅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/>
                          </a:rPr>
                          <m:t>𝑘𝑚</m:t>
                        </m:r>
                      </m:sub>
                      <m:sup>
                        <m:r>
                          <a:rPr kumimoji="1" lang="en-US" altLang="ja-JP" b="0" i="1" smtClean="0">
                            <a:latin typeface="Cambria Math"/>
                          </a:rPr>
                          <m:t>+</m:t>
                        </m:r>
                      </m:sup>
                    </m:sSubSup>
                    <m:r>
                      <a:rPr kumimoji="1" lang="en-US" altLang="ja-JP" b="0" i="1" smtClean="0">
                        <a:latin typeface="Cambria Math"/>
                      </a:rPr>
                      <m:t>&lt;</m:t>
                    </m:r>
                    <m:sSubSup>
                      <m:sSubSupPr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kumimoji="1" lang="en-US" altLang="ja-JP" b="0" i="1" smtClean="0">
                            <a:latin typeface="Cambria Math"/>
                          </a:rPr>
                          <m:t>𝜅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/>
                          </a:rPr>
                          <m:t>𝑘𝑚</m:t>
                        </m:r>
                      </m:sub>
                      <m:sup>
                        <m:r>
                          <a:rPr kumimoji="1" lang="en-US" altLang="ja-JP" b="0" i="1" smtClean="0">
                            <a:latin typeface="Cambria Math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1" lang="ja-JP" altLang="en-US" dirty="0" smtClean="0">
                    <a:latin typeface="小塚明朝 Pr6N R" pitchFamily="18" charset="-128"/>
                    <a:ea typeface="小塚明朝 Pr6N R" pitchFamily="18" charset="-128"/>
                  </a:rPr>
                  <a:t>のとき</a:t>
                </a:r>
                <a:endParaRPr kumimoji="1" lang="ja-JP" altLang="en-US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861048"/>
                <a:ext cx="1972848" cy="372859"/>
              </a:xfrm>
              <a:prstGeom prst="rect">
                <a:avLst/>
              </a:prstGeom>
              <a:blipFill rotWithShape="1">
                <a:blip r:embed="rId9"/>
                <a:stretch>
                  <a:fillRect t="-8065" r="-1852" b="-22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テキスト ボックス 48"/>
              <p:cNvSpPr txBox="1"/>
              <p:nvPr/>
            </p:nvSpPr>
            <p:spPr>
              <a:xfrm>
                <a:off x="6588224" y="3861048"/>
                <a:ext cx="1972848" cy="372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kumimoji="1" lang="en-US" altLang="ja-JP" b="0" i="1" smtClean="0">
                            <a:latin typeface="Cambria Math"/>
                          </a:rPr>
                          <m:t>𝜅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/>
                          </a:rPr>
                          <m:t>𝑘𝑚</m:t>
                        </m:r>
                      </m:sub>
                      <m:sup>
                        <m:r>
                          <a:rPr kumimoji="1" lang="en-US" altLang="ja-JP" b="0" i="1" smtClean="0">
                            <a:latin typeface="Cambria Math"/>
                          </a:rPr>
                          <m:t>+</m:t>
                        </m:r>
                      </m:sup>
                    </m:sSubSup>
                    <m:r>
                      <a:rPr kumimoji="1" lang="en-US" altLang="ja-JP" b="0" i="1" smtClean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kumimoji="1" lang="en-US" altLang="ja-JP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kumimoji="1" lang="en-US" altLang="ja-JP" b="0" i="1" smtClean="0">
                            <a:latin typeface="Cambria Math"/>
                          </a:rPr>
                          <m:t>𝜅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/>
                          </a:rPr>
                          <m:t>𝑘𝑚</m:t>
                        </m:r>
                      </m:sub>
                      <m:sup>
                        <m:r>
                          <a:rPr kumimoji="1" lang="en-US" altLang="ja-JP" b="0" i="1" smtClean="0">
                            <a:latin typeface="Cambria Math"/>
                          </a:rPr>
                          <m:t>−</m:t>
                        </m:r>
                      </m:sup>
                    </m:sSubSup>
                  </m:oMath>
                </a14:m>
                <a:r>
                  <a:rPr kumimoji="1" lang="ja-JP" altLang="en-US" dirty="0" smtClean="0">
                    <a:latin typeface="小塚明朝 Pr6N R" pitchFamily="18" charset="-128"/>
                    <a:ea typeface="小塚明朝 Pr6N R" pitchFamily="18" charset="-128"/>
                  </a:rPr>
                  <a:t>のとき</a:t>
                </a:r>
                <a:endParaRPr kumimoji="1" lang="ja-JP" altLang="en-US" dirty="0"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>
          <p:sp>
            <p:nvSpPr>
              <p:cNvPr id="49" name="テキスト ボックス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3861048"/>
                <a:ext cx="1972848" cy="372859"/>
              </a:xfrm>
              <a:prstGeom prst="rect">
                <a:avLst/>
              </a:prstGeom>
              <a:blipFill rotWithShape="1">
                <a:blip r:embed="rId10"/>
                <a:stretch>
                  <a:fillRect t="-8065" r="-2167" b="-22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58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グループ化 68"/>
          <p:cNvGrpSpPr/>
          <p:nvPr/>
        </p:nvGrpSpPr>
        <p:grpSpPr>
          <a:xfrm>
            <a:off x="1401014" y="1900239"/>
            <a:ext cx="6563586" cy="2306514"/>
            <a:chOff x="1401014" y="1900239"/>
            <a:chExt cx="6563586" cy="2306514"/>
          </a:xfrm>
        </p:grpSpPr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1692276" y="1900239"/>
              <a:ext cx="6030913" cy="196081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 flipV="1">
              <a:off x="1692276" y="1900239"/>
              <a:ext cx="0" cy="1960810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>
              <a:off x="1692276" y="1900239"/>
              <a:ext cx="6030913" cy="0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7723188" y="1900239"/>
              <a:ext cx="0" cy="1960810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 flipH="1">
              <a:off x="1692276" y="3861049"/>
              <a:ext cx="6030913" cy="0"/>
            </a:xfrm>
            <a:prstGeom prst="line">
              <a:avLst/>
            </a:prstGeom>
            <a:noFill/>
            <a:ln w="47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1692276" y="1900239"/>
              <a:ext cx="60309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1692276" y="3861049"/>
              <a:ext cx="60309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 flipV="1">
              <a:off x="7723188" y="1900239"/>
              <a:ext cx="0" cy="196081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 flipV="1">
              <a:off x="1692276" y="1900239"/>
              <a:ext cx="0" cy="196081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1692276" y="3861049"/>
              <a:ext cx="60309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V="1">
              <a:off x="1692276" y="1900239"/>
              <a:ext cx="0" cy="196081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 flipV="1">
              <a:off x="1692276" y="3819802"/>
              <a:ext cx="0" cy="4124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1692276" y="1900239"/>
              <a:ext cx="0" cy="3913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 flipV="1">
              <a:off x="2898776" y="3819802"/>
              <a:ext cx="0" cy="4124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>
              <a:off x="2898776" y="1900239"/>
              <a:ext cx="0" cy="3913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5" name="Line 27"/>
            <p:cNvSpPr>
              <a:spLocks noChangeShapeType="1"/>
            </p:cNvSpPr>
            <p:nvPr/>
          </p:nvSpPr>
          <p:spPr bwMode="auto">
            <a:xfrm flipV="1">
              <a:off x="4105276" y="3819802"/>
              <a:ext cx="0" cy="4124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>
              <a:off x="4105276" y="1900239"/>
              <a:ext cx="0" cy="3913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" name="Line 32"/>
            <p:cNvSpPr>
              <a:spLocks noChangeShapeType="1"/>
            </p:cNvSpPr>
            <p:nvPr/>
          </p:nvSpPr>
          <p:spPr bwMode="auto">
            <a:xfrm flipV="1">
              <a:off x="5311776" y="3819802"/>
              <a:ext cx="0" cy="4124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" name="Line 33"/>
            <p:cNvSpPr>
              <a:spLocks noChangeShapeType="1"/>
            </p:cNvSpPr>
            <p:nvPr/>
          </p:nvSpPr>
          <p:spPr bwMode="auto">
            <a:xfrm>
              <a:off x="5311776" y="1900239"/>
              <a:ext cx="0" cy="3913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52" name="Line 37"/>
            <p:cNvSpPr>
              <a:spLocks noChangeShapeType="1"/>
            </p:cNvSpPr>
            <p:nvPr/>
          </p:nvSpPr>
          <p:spPr bwMode="auto">
            <a:xfrm flipV="1">
              <a:off x="6518276" y="3819802"/>
              <a:ext cx="0" cy="4124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53" name="Line 38"/>
            <p:cNvSpPr>
              <a:spLocks noChangeShapeType="1"/>
            </p:cNvSpPr>
            <p:nvPr/>
          </p:nvSpPr>
          <p:spPr bwMode="auto">
            <a:xfrm>
              <a:off x="6518276" y="1900239"/>
              <a:ext cx="0" cy="3913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57" name="Line 42"/>
            <p:cNvSpPr>
              <a:spLocks noChangeShapeType="1"/>
            </p:cNvSpPr>
            <p:nvPr/>
          </p:nvSpPr>
          <p:spPr bwMode="auto">
            <a:xfrm flipV="1">
              <a:off x="7723188" y="3819802"/>
              <a:ext cx="0" cy="4124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58" name="Line 43"/>
            <p:cNvSpPr>
              <a:spLocks noChangeShapeType="1"/>
            </p:cNvSpPr>
            <p:nvPr/>
          </p:nvSpPr>
          <p:spPr bwMode="auto">
            <a:xfrm>
              <a:off x="7723188" y="1900239"/>
              <a:ext cx="0" cy="3913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62" name="Line 47"/>
            <p:cNvSpPr>
              <a:spLocks noChangeShapeType="1"/>
            </p:cNvSpPr>
            <p:nvPr/>
          </p:nvSpPr>
          <p:spPr bwMode="auto">
            <a:xfrm>
              <a:off x="1692276" y="3861049"/>
              <a:ext cx="619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63" name="Line 48"/>
            <p:cNvSpPr>
              <a:spLocks noChangeShapeType="1"/>
            </p:cNvSpPr>
            <p:nvPr/>
          </p:nvSpPr>
          <p:spPr bwMode="auto">
            <a:xfrm flipH="1">
              <a:off x="7662863" y="3861049"/>
              <a:ext cx="603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65" name="Line 50"/>
            <p:cNvSpPr>
              <a:spLocks noChangeShapeType="1"/>
            </p:cNvSpPr>
            <p:nvPr/>
          </p:nvSpPr>
          <p:spPr bwMode="auto">
            <a:xfrm>
              <a:off x="1692276" y="3579725"/>
              <a:ext cx="619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66" name="Line 51"/>
            <p:cNvSpPr>
              <a:spLocks noChangeShapeType="1"/>
            </p:cNvSpPr>
            <p:nvPr/>
          </p:nvSpPr>
          <p:spPr bwMode="auto">
            <a:xfrm flipH="1">
              <a:off x="7662863" y="3579725"/>
              <a:ext cx="603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68" name="Line 53"/>
            <p:cNvSpPr>
              <a:spLocks noChangeShapeType="1"/>
            </p:cNvSpPr>
            <p:nvPr/>
          </p:nvSpPr>
          <p:spPr bwMode="auto">
            <a:xfrm>
              <a:off x="1692276" y="3300515"/>
              <a:ext cx="619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69" name="Line 54"/>
            <p:cNvSpPr>
              <a:spLocks noChangeShapeType="1"/>
            </p:cNvSpPr>
            <p:nvPr/>
          </p:nvSpPr>
          <p:spPr bwMode="auto">
            <a:xfrm flipH="1">
              <a:off x="7662863" y="3300515"/>
              <a:ext cx="603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1" name="Line 56"/>
            <p:cNvSpPr>
              <a:spLocks noChangeShapeType="1"/>
            </p:cNvSpPr>
            <p:nvPr/>
          </p:nvSpPr>
          <p:spPr bwMode="auto">
            <a:xfrm>
              <a:off x="1692276" y="3019191"/>
              <a:ext cx="619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2" name="Line 57"/>
            <p:cNvSpPr>
              <a:spLocks noChangeShapeType="1"/>
            </p:cNvSpPr>
            <p:nvPr/>
          </p:nvSpPr>
          <p:spPr bwMode="auto">
            <a:xfrm flipH="1">
              <a:off x="7662863" y="3019191"/>
              <a:ext cx="603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4" name="Line 59"/>
            <p:cNvSpPr>
              <a:spLocks noChangeShapeType="1"/>
            </p:cNvSpPr>
            <p:nvPr/>
          </p:nvSpPr>
          <p:spPr bwMode="auto">
            <a:xfrm>
              <a:off x="1692276" y="2739982"/>
              <a:ext cx="619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5" name="Line 60"/>
            <p:cNvSpPr>
              <a:spLocks noChangeShapeType="1"/>
            </p:cNvSpPr>
            <p:nvPr/>
          </p:nvSpPr>
          <p:spPr bwMode="auto">
            <a:xfrm flipH="1">
              <a:off x="7662863" y="2739982"/>
              <a:ext cx="603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7" name="Line 62"/>
            <p:cNvSpPr>
              <a:spLocks noChangeShapeType="1"/>
            </p:cNvSpPr>
            <p:nvPr/>
          </p:nvSpPr>
          <p:spPr bwMode="auto">
            <a:xfrm>
              <a:off x="1692276" y="2458657"/>
              <a:ext cx="619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78" name="Line 63"/>
            <p:cNvSpPr>
              <a:spLocks noChangeShapeType="1"/>
            </p:cNvSpPr>
            <p:nvPr/>
          </p:nvSpPr>
          <p:spPr bwMode="auto">
            <a:xfrm flipH="1">
              <a:off x="7662863" y="2458657"/>
              <a:ext cx="603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80" name="Line 65"/>
            <p:cNvSpPr>
              <a:spLocks noChangeShapeType="1"/>
            </p:cNvSpPr>
            <p:nvPr/>
          </p:nvSpPr>
          <p:spPr bwMode="auto">
            <a:xfrm>
              <a:off x="1692276" y="2179448"/>
              <a:ext cx="619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81" name="Line 66"/>
            <p:cNvSpPr>
              <a:spLocks noChangeShapeType="1"/>
            </p:cNvSpPr>
            <p:nvPr/>
          </p:nvSpPr>
          <p:spPr bwMode="auto">
            <a:xfrm flipH="1">
              <a:off x="7662863" y="2179448"/>
              <a:ext cx="603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83" name="Line 68"/>
            <p:cNvSpPr>
              <a:spLocks noChangeShapeType="1"/>
            </p:cNvSpPr>
            <p:nvPr/>
          </p:nvSpPr>
          <p:spPr bwMode="auto">
            <a:xfrm>
              <a:off x="1692276" y="1900239"/>
              <a:ext cx="619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84" name="Line 69"/>
            <p:cNvSpPr>
              <a:spLocks noChangeShapeType="1"/>
            </p:cNvSpPr>
            <p:nvPr/>
          </p:nvSpPr>
          <p:spPr bwMode="auto">
            <a:xfrm flipH="1">
              <a:off x="7662863" y="1900239"/>
              <a:ext cx="603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86" name="Line 71"/>
            <p:cNvSpPr>
              <a:spLocks noChangeShapeType="1"/>
            </p:cNvSpPr>
            <p:nvPr/>
          </p:nvSpPr>
          <p:spPr bwMode="auto">
            <a:xfrm>
              <a:off x="1692276" y="1900239"/>
              <a:ext cx="60309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87" name="Line 72"/>
            <p:cNvSpPr>
              <a:spLocks noChangeShapeType="1"/>
            </p:cNvSpPr>
            <p:nvPr/>
          </p:nvSpPr>
          <p:spPr bwMode="auto">
            <a:xfrm>
              <a:off x="1692276" y="3861049"/>
              <a:ext cx="603091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88" name="Line 73"/>
            <p:cNvSpPr>
              <a:spLocks noChangeShapeType="1"/>
            </p:cNvSpPr>
            <p:nvPr/>
          </p:nvSpPr>
          <p:spPr bwMode="auto">
            <a:xfrm flipV="1">
              <a:off x="7723188" y="1900239"/>
              <a:ext cx="0" cy="196081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89" name="Line 74"/>
            <p:cNvSpPr>
              <a:spLocks noChangeShapeType="1"/>
            </p:cNvSpPr>
            <p:nvPr/>
          </p:nvSpPr>
          <p:spPr bwMode="auto">
            <a:xfrm flipV="1">
              <a:off x="1692276" y="1900239"/>
              <a:ext cx="0" cy="196081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90" name="Freeform 75"/>
            <p:cNvSpPr>
              <a:spLocks/>
            </p:cNvSpPr>
            <p:nvPr/>
          </p:nvSpPr>
          <p:spPr bwMode="auto">
            <a:xfrm>
              <a:off x="4129088" y="3851530"/>
              <a:ext cx="3594100" cy="9519"/>
            </a:xfrm>
            <a:custGeom>
              <a:avLst/>
              <a:gdLst>
                <a:gd name="T0" fmla="*/ 0 w 2264"/>
                <a:gd name="T1" fmla="*/ 0 h 9"/>
                <a:gd name="T2" fmla="*/ 145 w 2264"/>
                <a:gd name="T3" fmla="*/ 0 h 9"/>
                <a:gd name="T4" fmla="*/ 154 w 2264"/>
                <a:gd name="T5" fmla="*/ 1 h 9"/>
                <a:gd name="T6" fmla="*/ 2264 w 2264"/>
                <a:gd name="T7" fmla="*/ 1 h 9"/>
                <a:gd name="T8" fmla="*/ 2264 w 2264"/>
                <a:gd name="T9" fmla="*/ 9 h 9"/>
                <a:gd name="T10" fmla="*/ 0 w 2264"/>
                <a:gd name="T11" fmla="*/ 9 h 9"/>
                <a:gd name="T12" fmla="*/ 0 w 226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4" h="9">
                  <a:moveTo>
                    <a:pt x="0" y="0"/>
                  </a:moveTo>
                  <a:lnTo>
                    <a:pt x="145" y="0"/>
                  </a:lnTo>
                  <a:lnTo>
                    <a:pt x="154" y="1"/>
                  </a:lnTo>
                  <a:lnTo>
                    <a:pt x="2264" y="1"/>
                  </a:lnTo>
                  <a:lnTo>
                    <a:pt x="2264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FF"/>
            </a:solidFill>
            <a:ln w="0">
              <a:solidFill>
                <a:srgbClr val="FF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91" name="Freeform 76"/>
            <p:cNvSpPr>
              <a:spLocks/>
            </p:cNvSpPr>
            <p:nvPr/>
          </p:nvSpPr>
          <p:spPr bwMode="auto">
            <a:xfrm>
              <a:off x="1706563" y="2020807"/>
              <a:ext cx="2422525" cy="1840242"/>
            </a:xfrm>
            <a:custGeom>
              <a:avLst/>
              <a:gdLst>
                <a:gd name="T0" fmla="*/ 28 w 1526"/>
                <a:gd name="T1" fmla="*/ 1104 h 1740"/>
                <a:gd name="T2" fmla="*/ 58 w 1526"/>
                <a:gd name="T3" fmla="*/ 1453 h 1740"/>
                <a:gd name="T4" fmla="*/ 82 w 1526"/>
                <a:gd name="T5" fmla="*/ 1538 h 1740"/>
                <a:gd name="T6" fmla="*/ 102 w 1526"/>
                <a:gd name="T7" fmla="*/ 1582 h 1740"/>
                <a:gd name="T8" fmla="*/ 140 w 1526"/>
                <a:gd name="T9" fmla="*/ 1625 h 1740"/>
                <a:gd name="T10" fmla="*/ 156 w 1526"/>
                <a:gd name="T11" fmla="*/ 1637 h 1740"/>
                <a:gd name="T12" fmla="*/ 184 w 1526"/>
                <a:gd name="T13" fmla="*/ 1655 h 1740"/>
                <a:gd name="T14" fmla="*/ 200 w 1526"/>
                <a:gd name="T15" fmla="*/ 1662 h 1740"/>
                <a:gd name="T16" fmla="*/ 230 w 1526"/>
                <a:gd name="T17" fmla="*/ 1673 h 1740"/>
                <a:gd name="T18" fmla="*/ 245 w 1526"/>
                <a:gd name="T19" fmla="*/ 1677 h 1740"/>
                <a:gd name="T20" fmla="*/ 266 w 1526"/>
                <a:gd name="T21" fmla="*/ 1682 h 1740"/>
                <a:gd name="T22" fmla="*/ 284 w 1526"/>
                <a:gd name="T23" fmla="*/ 1688 h 1740"/>
                <a:gd name="T24" fmla="*/ 335 w 1526"/>
                <a:gd name="T25" fmla="*/ 1697 h 1740"/>
                <a:gd name="T26" fmla="*/ 380 w 1526"/>
                <a:gd name="T27" fmla="*/ 1701 h 1740"/>
                <a:gd name="T28" fmla="*/ 395 w 1526"/>
                <a:gd name="T29" fmla="*/ 1703 h 1740"/>
                <a:gd name="T30" fmla="*/ 419 w 1526"/>
                <a:gd name="T31" fmla="*/ 1705 h 1740"/>
                <a:gd name="T32" fmla="*/ 432 w 1526"/>
                <a:gd name="T33" fmla="*/ 1707 h 1740"/>
                <a:gd name="T34" fmla="*/ 447 w 1526"/>
                <a:gd name="T35" fmla="*/ 1708 h 1740"/>
                <a:gd name="T36" fmla="*/ 479 w 1526"/>
                <a:gd name="T37" fmla="*/ 1711 h 1740"/>
                <a:gd name="T38" fmla="*/ 502 w 1526"/>
                <a:gd name="T39" fmla="*/ 1713 h 1740"/>
                <a:gd name="T40" fmla="*/ 533 w 1526"/>
                <a:gd name="T41" fmla="*/ 1714 h 1740"/>
                <a:gd name="T42" fmla="*/ 555 w 1526"/>
                <a:gd name="T43" fmla="*/ 1716 h 1740"/>
                <a:gd name="T44" fmla="*/ 594 w 1526"/>
                <a:gd name="T45" fmla="*/ 1717 h 1740"/>
                <a:gd name="T46" fmla="*/ 629 w 1526"/>
                <a:gd name="T47" fmla="*/ 1719 h 1740"/>
                <a:gd name="T48" fmla="*/ 668 w 1526"/>
                <a:gd name="T49" fmla="*/ 1720 h 1740"/>
                <a:gd name="T50" fmla="*/ 767 w 1526"/>
                <a:gd name="T51" fmla="*/ 1723 h 1740"/>
                <a:gd name="T52" fmla="*/ 837 w 1526"/>
                <a:gd name="T53" fmla="*/ 1725 h 1740"/>
                <a:gd name="T54" fmla="*/ 920 w 1526"/>
                <a:gd name="T55" fmla="*/ 1726 h 1740"/>
                <a:gd name="T56" fmla="*/ 1171 w 1526"/>
                <a:gd name="T57" fmla="*/ 1729 h 1740"/>
                <a:gd name="T58" fmla="*/ 1406 w 1526"/>
                <a:gd name="T59" fmla="*/ 1731 h 1740"/>
                <a:gd name="T60" fmla="*/ 1526 w 1526"/>
                <a:gd name="T61" fmla="*/ 1740 h 1740"/>
                <a:gd name="T62" fmla="*/ 910 w 1526"/>
                <a:gd name="T63" fmla="*/ 1737 h 1740"/>
                <a:gd name="T64" fmla="*/ 766 w 1526"/>
                <a:gd name="T65" fmla="*/ 1734 h 1740"/>
                <a:gd name="T66" fmla="*/ 661 w 1526"/>
                <a:gd name="T67" fmla="*/ 1731 h 1740"/>
                <a:gd name="T68" fmla="*/ 583 w 1526"/>
                <a:gd name="T69" fmla="*/ 1728 h 1740"/>
                <a:gd name="T70" fmla="*/ 531 w 1526"/>
                <a:gd name="T71" fmla="*/ 1725 h 1740"/>
                <a:gd name="T72" fmla="*/ 478 w 1526"/>
                <a:gd name="T73" fmla="*/ 1722 h 1740"/>
                <a:gd name="T74" fmla="*/ 439 w 1526"/>
                <a:gd name="T75" fmla="*/ 1719 h 1740"/>
                <a:gd name="T76" fmla="*/ 402 w 1526"/>
                <a:gd name="T77" fmla="*/ 1716 h 1740"/>
                <a:gd name="T78" fmla="*/ 356 w 1526"/>
                <a:gd name="T79" fmla="*/ 1710 h 1740"/>
                <a:gd name="T80" fmla="*/ 281 w 1526"/>
                <a:gd name="T81" fmla="*/ 1698 h 1740"/>
                <a:gd name="T82" fmla="*/ 264 w 1526"/>
                <a:gd name="T83" fmla="*/ 1694 h 1740"/>
                <a:gd name="T84" fmla="*/ 241 w 1526"/>
                <a:gd name="T85" fmla="*/ 1688 h 1740"/>
                <a:gd name="T86" fmla="*/ 226 w 1526"/>
                <a:gd name="T87" fmla="*/ 1683 h 1740"/>
                <a:gd name="T88" fmla="*/ 187 w 1526"/>
                <a:gd name="T89" fmla="*/ 1670 h 1740"/>
                <a:gd name="T90" fmla="*/ 172 w 1526"/>
                <a:gd name="T91" fmla="*/ 1662 h 1740"/>
                <a:gd name="T92" fmla="*/ 140 w 1526"/>
                <a:gd name="T93" fmla="*/ 1640 h 1740"/>
                <a:gd name="T94" fmla="*/ 101 w 1526"/>
                <a:gd name="T95" fmla="*/ 1602 h 1740"/>
                <a:gd name="T96" fmla="*/ 79 w 1526"/>
                <a:gd name="T97" fmla="*/ 1560 h 1740"/>
                <a:gd name="T98" fmla="*/ 55 w 1526"/>
                <a:gd name="T99" fmla="*/ 1490 h 1740"/>
                <a:gd name="T100" fmla="*/ 31 w 1526"/>
                <a:gd name="T101" fmla="*/ 1348 h 1740"/>
                <a:gd name="T102" fmla="*/ 9 w 1526"/>
                <a:gd name="T103" fmla="*/ 816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6" h="1740">
                  <a:moveTo>
                    <a:pt x="0" y="0"/>
                  </a:moveTo>
                  <a:lnTo>
                    <a:pt x="12" y="0"/>
                  </a:lnTo>
                  <a:lnTo>
                    <a:pt x="21" y="816"/>
                  </a:lnTo>
                  <a:lnTo>
                    <a:pt x="28" y="1104"/>
                  </a:lnTo>
                  <a:lnTo>
                    <a:pt x="36" y="1254"/>
                  </a:lnTo>
                  <a:lnTo>
                    <a:pt x="43" y="1346"/>
                  </a:lnTo>
                  <a:lnTo>
                    <a:pt x="51" y="1409"/>
                  </a:lnTo>
                  <a:lnTo>
                    <a:pt x="58" y="1453"/>
                  </a:lnTo>
                  <a:lnTo>
                    <a:pt x="58" y="1453"/>
                  </a:lnTo>
                  <a:lnTo>
                    <a:pt x="65" y="1487"/>
                  </a:lnTo>
                  <a:lnTo>
                    <a:pt x="73" y="1515"/>
                  </a:lnTo>
                  <a:lnTo>
                    <a:pt x="82" y="1538"/>
                  </a:lnTo>
                  <a:lnTo>
                    <a:pt x="89" y="1556"/>
                  </a:lnTo>
                  <a:lnTo>
                    <a:pt x="97" y="1570"/>
                  </a:lnTo>
                  <a:lnTo>
                    <a:pt x="97" y="1570"/>
                  </a:lnTo>
                  <a:lnTo>
                    <a:pt x="102" y="1582"/>
                  </a:lnTo>
                  <a:lnTo>
                    <a:pt x="110" y="1594"/>
                  </a:lnTo>
                  <a:lnTo>
                    <a:pt x="125" y="1610"/>
                  </a:lnTo>
                  <a:lnTo>
                    <a:pt x="125" y="1610"/>
                  </a:lnTo>
                  <a:lnTo>
                    <a:pt x="140" y="1625"/>
                  </a:lnTo>
                  <a:lnTo>
                    <a:pt x="147" y="1631"/>
                  </a:lnTo>
                  <a:lnTo>
                    <a:pt x="147" y="1631"/>
                  </a:lnTo>
                  <a:lnTo>
                    <a:pt x="154" y="1637"/>
                  </a:lnTo>
                  <a:lnTo>
                    <a:pt x="156" y="1637"/>
                  </a:lnTo>
                  <a:lnTo>
                    <a:pt x="163" y="1643"/>
                  </a:lnTo>
                  <a:lnTo>
                    <a:pt x="163" y="1643"/>
                  </a:lnTo>
                  <a:lnTo>
                    <a:pt x="177" y="1652"/>
                  </a:lnTo>
                  <a:lnTo>
                    <a:pt x="184" y="1655"/>
                  </a:lnTo>
                  <a:lnTo>
                    <a:pt x="192" y="1659"/>
                  </a:lnTo>
                  <a:lnTo>
                    <a:pt x="192" y="1659"/>
                  </a:lnTo>
                  <a:lnTo>
                    <a:pt x="199" y="1662"/>
                  </a:lnTo>
                  <a:lnTo>
                    <a:pt x="200" y="1662"/>
                  </a:lnTo>
                  <a:lnTo>
                    <a:pt x="223" y="1671"/>
                  </a:lnTo>
                  <a:lnTo>
                    <a:pt x="223" y="1671"/>
                  </a:lnTo>
                  <a:lnTo>
                    <a:pt x="229" y="1673"/>
                  </a:lnTo>
                  <a:lnTo>
                    <a:pt x="230" y="1673"/>
                  </a:lnTo>
                  <a:lnTo>
                    <a:pt x="238" y="1676"/>
                  </a:lnTo>
                  <a:lnTo>
                    <a:pt x="238" y="1676"/>
                  </a:lnTo>
                  <a:lnTo>
                    <a:pt x="243" y="1677"/>
                  </a:lnTo>
                  <a:lnTo>
                    <a:pt x="245" y="1677"/>
                  </a:lnTo>
                  <a:lnTo>
                    <a:pt x="252" y="1680"/>
                  </a:lnTo>
                  <a:lnTo>
                    <a:pt x="252" y="1680"/>
                  </a:lnTo>
                  <a:lnTo>
                    <a:pt x="266" y="1683"/>
                  </a:lnTo>
                  <a:lnTo>
                    <a:pt x="266" y="1682"/>
                  </a:lnTo>
                  <a:lnTo>
                    <a:pt x="275" y="1683"/>
                  </a:lnTo>
                  <a:lnTo>
                    <a:pt x="276" y="1685"/>
                  </a:lnTo>
                  <a:lnTo>
                    <a:pt x="284" y="1688"/>
                  </a:lnTo>
                  <a:lnTo>
                    <a:pt x="284" y="1688"/>
                  </a:lnTo>
                  <a:lnTo>
                    <a:pt x="319" y="1695"/>
                  </a:lnTo>
                  <a:lnTo>
                    <a:pt x="319" y="1694"/>
                  </a:lnTo>
                  <a:lnTo>
                    <a:pt x="335" y="1695"/>
                  </a:lnTo>
                  <a:lnTo>
                    <a:pt x="335" y="1697"/>
                  </a:lnTo>
                  <a:lnTo>
                    <a:pt x="349" y="1700"/>
                  </a:lnTo>
                  <a:lnTo>
                    <a:pt x="349" y="1698"/>
                  </a:lnTo>
                  <a:lnTo>
                    <a:pt x="358" y="1698"/>
                  </a:lnTo>
                  <a:lnTo>
                    <a:pt x="380" y="1701"/>
                  </a:lnTo>
                  <a:lnTo>
                    <a:pt x="380" y="1703"/>
                  </a:lnTo>
                  <a:lnTo>
                    <a:pt x="386" y="1704"/>
                  </a:lnTo>
                  <a:lnTo>
                    <a:pt x="386" y="1703"/>
                  </a:lnTo>
                  <a:lnTo>
                    <a:pt x="395" y="1703"/>
                  </a:lnTo>
                  <a:lnTo>
                    <a:pt x="396" y="1704"/>
                  </a:lnTo>
                  <a:lnTo>
                    <a:pt x="404" y="1705"/>
                  </a:lnTo>
                  <a:lnTo>
                    <a:pt x="404" y="1704"/>
                  </a:lnTo>
                  <a:lnTo>
                    <a:pt x="419" y="1705"/>
                  </a:lnTo>
                  <a:lnTo>
                    <a:pt x="425" y="1705"/>
                  </a:lnTo>
                  <a:lnTo>
                    <a:pt x="426" y="1707"/>
                  </a:lnTo>
                  <a:lnTo>
                    <a:pt x="432" y="1708"/>
                  </a:lnTo>
                  <a:lnTo>
                    <a:pt x="432" y="1707"/>
                  </a:lnTo>
                  <a:lnTo>
                    <a:pt x="439" y="1707"/>
                  </a:lnTo>
                  <a:lnTo>
                    <a:pt x="441" y="1708"/>
                  </a:lnTo>
                  <a:lnTo>
                    <a:pt x="447" y="1710"/>
                  </a:lnTo>
                  <a:lnTo>
                    <a:pt x="447" y="1708"/>
                  </a:lnTo>
                  <a:lnTo>
                    <a:pt x="463" y="1708"/>
                  </a:lnTo>
                  <a:lnTo>
                    <a:pt x="472" y="1710"/>
                  </a:lnTo>
                  <a:lnTo>
                    <a:pt x="478" y="1710"/>
                  </a:lnTo>
                  <a:lnTo>
                    <a:pt x="479" y="1711"/>
                  </a:lnTo>
                  <a:lnTo>
                    <a:pt x="485" y="1713"/>
                  </a:lnTo>
                  <a:lnTo>
                    <a:pt x="485" y="1711"/>
                  </a:lnTo>
                  <a:lnTo>
                    <a:pt x="500" y="1711"/>
                  </a:lnTo>
                  <a:lnTo>
                    <a:pt x="502" y="1713"/>
                  </a:lnTo>
                  <a:lnTo>
                    <a:pt x="508" y="1714"/>
                  </a:lnTo>
                  <a:lnTo>
                    <a:pt x="508" y="1713"/>
                  </a:lnTo>
                  <a:lnTo>
                    <a:pt x="531" y="1713"/>
                  </a:lnTo>
                  <a:lnTo>
                    <a:pt x="533" y="1714"/>
                  </a:lnTo>
                  <a:lnTo>
                    <a:pt x="539" y="1716"/>
                  </a:lnTo>
                  <a:lnTo>
                    <a:pt x="539" y="1714"/>
                  </a:lnTo>
                  <a:lnTo>
                    <a:pt x="554" y="1714"/>
                  </a:lnTo>
                  <a:lnTo>
                    <a:pt x="555" y="1716"/>
                  </a:lnTo>
                  <a:lnTo>
                    <a:pt x="561" y="1717"/>
                  </a:lnTo>
                  <a:lnTo>
                    <a:pt x="561" y="1716"/>
                  </a:lnTo>
                  <a:lnTo>
                    <a:pt x="585" y="1716"/>
                  </a:lnTo>
                  <a:lnTo>
                    <a:pt x="594" y="1717"/>
                  </a:lnTo>
                  <a:lnTo>
                    <a:pt x="622" y="1717"/>
                  </a:lnTo>
                  <a:lnTo>
                    <a:pt x="623" y="1719"/>
                  </a:lnTo>
                  <a:lnTo>
                    <a:pt x="629" y="1720"/>
                  </a:lnTo>
                  <a:lnTo>
                    <a:pt x="629" y="1719"/>
                  </a:lnTo>
                  <a:lnTo>
                    <a:pt x="661" y="1719"/>
                  </a:lnTo>
                  <a:lnTo>
                    <a:pt x="662" y="1720"/>
                  </a:lnTo>
                  <a:lnTo>
                    <a:pt x="668" y="1722"/>
                  </a:lnTo>
                  <a:lnTo>
                    <a:pt x="668" y="1720"/>
                  </a:lnTo>
                  <a:lnTo>
                    <a:pt x="707" y="1720"/>
                  </a:lnTo>
                  <a:lnTo>
                    <a:pt x="715" y="1722"/>
                  </a:lnTo>
                  <a:lnTo>
                    <a:pt x="766" y="1722"/>
                  </a:lnTo>
                  <a:lnTo>
                    <a:pt x="767" y="1723"/>
                  </a:lnTo>
                  <a:lnTo>
                    <a:pt x="773" y="1725"/>
                  </a:lnTo>
                  <a:lnTo>
                    <a:pt x="773" y="1723"/>
                  </a:lnTo>
                  <a:lnTo>
                    <a:pt x="836" y="1723"/>
                  </a:lnTo>
                  <a:lnTo>
                    <a:pt x="837" y="1725"/>
                  </a:lnTo>
                  <a:lnTo>
                    <a:pt x="843" y="1726"/>
                  </a:lnTo>
                  <a:lnTo>
                    <a:pt x="843" y="1725"/>
                  </a:lnTo>
                  <a:lnTo>
                    <a:pt x="911" y="1725"/>
                  </a:lnTo>
                  <a:lnTo>
                    <a:pt x="920" y="1726"/>
                  </a:lnTo>
                  <a:lnTo>
                    <a:pt x="1026" y="1726"/>
                  </a:lnTo>
                  <a:lnTo>
                    <a:pt x="1035" y="1728"/>
                  </a:lnTo>
                  <a:lnTo>
                    <a:pt x="1170" y="1728"/>
                  </a:lnTo>
                  <a:lnTo>
                    <a:pt x="1171" y="1729"/>
                  </a:lnTo>
                  <a:lnTo>
                    <a:pt x="1177" y="1731"/>
                  </a:lnTo>
                  <a:lnTo>
                    <a:pt x="1177" y="1729"/>
                  </a:lnTo>
                  <a:lnTo>
                    <a:pt x="1404" y="1729"/>
                  </a:lnTo>
                  <a:lnTo>
                    <a:pt x="1406" y="1731"/>
                  </a:lnTo>
                  <a:lnTo>
                    <a:pt x="1411" y="1732"/>
                  </a:lnTo>
                  <a:lnTo>
                    <a:pt x="1411" y="1731"/>
                  </a:lnTo>
                  <a:lnTo>
                    <a:pt x="1526" y="1731"/>
                  </a:lnTo>
                  <a:lnTo>
                    <a:pt x="1526" y="1740"/>
                  </a:lnTo>
                  <a:lnTo>
                    <a:pt x="1032" y="1740"/>
                  </a:lnTo>
                  <a:lnTo>
                    <a:pt x="1024" y="1738"/>
                  </a:lnTo>
                  <a:lnTo>
                    <a:pt x="919" y="1738"/>
                  </a:lnTo>
                  <a:lnTo>
                    <a:pt x="910" y="1737"/>
                  </a:lnTo>
                  <a:lnTo>
                    <a:pt x="843" y="1737"/>
                  </a:lnTo>
                  <a:lnTo>
                    <a:pt x="836" y="1735"/>
                  </a:lnTo>
                  <a:lnTo>
                    <a:pt x="773" y="1735"/>
                  </a:lnTo>
                  <a:lnTo>
                    <a:pt x="766" y="1734"/>
                  </a:lnTo>
                  <a:lnTo>
                    <a:pt x="714" y="1734"/>
                  </a:lnTo>
                  <a:lnTo>
                    <a:pt x="705" y="1732"/>
                  </a:lnTo>
                  <a:lnTo>
                    <a:pt x="668" y="1732"/>
                  </a:lnTo>
                  <a:lnTo>
                    <a:pt x="661" y="1731"/>
                  </a:lnTo>
                  <a:lnTo>
                    <a:pt x="629" y="1731"/>
                  </a:lnTo>
                  <a:lnTo>
                    <a:pt x="622" y="1729"/>
                  </a:lnTo>
                  <a:lnTo>
                    <a:pt x="592" y="1729"/>
                  </a:lnTo>
                  <a:lnTo>
                    <a:pt x="583" y="1728"/>
                  </a:lnTo>
                  <a:lnTo>
                    <a:pt x="561" y="1728"/>
                  </a:lnTo>
                  <a:lnTo>
                    <a:pt x="554" y="1726"/>
                  </a:lnTo>
                  <a:lnTo>
                    <a:pt x="539" y="1726"/>
                  </a:lnTo>
                  <a:lnTo>
                    <a:pt x="531" y="1725"/>
                  </a:lnTo>
                  <a:lnTo>
                    <a:pt x="508" y="1725"/>
                  </a:lnTo>
                  <a:lnTo>
                    <a:pt x="500" y="1723"/>
                  </a:lnTo>
                  <a:lnTo>
                    <a:pt x="485" y="1723"/>
                  </a:lnTo>
                  <a:lnTo>
                    <a:pt x="478" y="1722"/>
                  </a:lnTo>
                  <a:lnTo>
                    <a:pt x="471" y="1722"/>
                  </a:lnTo>
                  <a:lnTo>
                    <a:pt x="462" y="1720"/>
                  </a:lnTo>
                  <a:lnTo>
                    <a:pt x="447" y="1720"/>
                  </a:lnTo>
                  <a:lnTo>
                    <a:pt x="439" y="1719"/>
                  </a:lnTo>
                  <a:lnTo>
                    <a:pt x="432" y="1719"/>
                  </a:lnTo>
                  <a:lnTo>
                    <a:pt x="425" y="1717"/>
                  </a:lnTo>
                  <a:lnTo>
                    <a:pt x="417" y="1717"/>
                  </a:lnTo>
                  <a:lnTo>
                    <a:pt x="402" y="1716"/>
                  </a:lnTo>
                  <a:lnTo>
                    <a:pt x="395" y="1714"/>
                  </a:lnTo>
                  <a:lnTo>
                    <a:pt x="386" y="1714"/>
                  </a:lnTo>
                  <a:lnTo>
                    <a:pt x="379" y="1713"/>
                  </a:lnTo>
                  <a:lnTo>
                    <a:pt x="356" y="1710"/>
                  </a:lnTo>
                  <a:lnTo>
                    <a:pt x="349" y="1710"/>
                  </a:lnTo>
                  <a:lnTo>
                    <a:pt x="334" y="1707"/>
                  </a:lnTo>
                  <a:lnTo>
                    <a:pt x="318" y="1705"/>
                  </a:lnTo>
                  <a:lnTo>
                    <a:pt x="281" y="1698"/>
                  </a:lnTo>
                  <a:lnTo>
                    <a:pt x="279" y="1698"/>
                  </a:lnTo>
                  <a:lnTo>
                    <a:pt x="272" y="1695"/>
                  </a:lnTo>
                  <a:lnTo>
                    <a:pt x="272" y="1695"/>
                  </a:lnTo>
                  <a:lnTo>
                    <a:pt x="264" y="1694"/>
                  </a:lnTo>
                  <a:lnTo>
                    <a:pt x="249" y="1691"/>
                  </a:lnTo>
                  <a:lnTo>
                    <a:pt x="248" y="1691"/>
                  </a:lnTo>
                  <a:lnTo>
                    <a:pt x="241" y="1688"/>
                  </a:lnTo>
                  <a:lnTo>
                    <a:pt x="241" y="1688"/>
                  </a:lnTo>
                  <a:lnTo>
                    <a:pt x="235" y="1686"/>
                  </a:lnTo>
                  <a:lnTo>
                    <a:pt x="233" y="1686"/>
                  </a:lnTo>
                  <a:lnTo>
                    <a:pt x="226" y="1683"/>
                  </a:lnTo>
                  <a:lnTo>
                    <a:pt x="226" y="1683"/>
                  </a:lnTo>
                  <a:lnTo>
                    <a:pt x="220" y="1682"/>
                  </a:lnTo>
                  <a:lnTo>
                    <a:pt x="218" y="1682"/>
                  </a:lnTo>
                  <a:lnTo>
                    <a:pt x="196" y="1673"/>
                  </a:lnTo>
                  <a:lnTo>
                    <a:pt x="187" y="1670"/>
                  </a:lnTo>
                  <a:lnTo>
                    <a:pt x="186" y="1668"/>
                  </a:lnTo>
                  <a:lnTo>
                    <a:pt x="180" y="1665"/>
                  </a:lnTo>
                  <a:lnTo>
                    <a:pt x="180" y="1665"/>
                  </a:lnTo>
                  <a:lnTo>
                    <a:pt x="172" y="1662"/>
                  </a:lnTo>
                  <a:lnTo>
                    <a:pt x="171" y="1661"/>
                  </a:lnTo>
                  <a:lnTo>
                    <a:pt x="156" y="1652"/>
                  </a:lnTo>
                  <a:lnTo>
                    <a:pt x="149" y="1646"/>
                  </a:lnTo>
                  <a:lnTo>
                    <a:pt x="140" y="1640"/>
                  </a:lnTo>
                  <a:lnTo>
                    <a:pt x="132" y="1634"/>
                  </a:lnTo>
                  <a:lnTo>
                    <a:pt x="131" y="1634"/>
                  </a:lnTo>
                  <a:lnTo>
                    <a:pt x="116" y="1619"/>
                  </a:lnTo>
                  <a:lnTo>
                    <a:pt x="101" y="1602"/>
                  </a:lnTo>
                  <a:lnTo>
                    <a:pt x="101" y="1600"/>
                  </a:lnTo>
                  <a:lnTo>
                    <a:pt x="94" y="1588"/>
                  </a:lnTo>
                  <a:lnTo>
                    <a:pt x="86" y="1575"/>
                  </a:lnTo>
                  <a:lnTo>
                    <a:pt x="79" y="1560"/>
                  </a:lnTo>
                  <a:lnTo>
                    <a:pt x="71" y="1542"/>
                  </a:lnTo>
                  <a:lnTo>
                    <a:pt x="62" y="1520"/>
                  </a:lnTo>
                  <a:lnTo>
                    <a:pt x="62" y="1518"/>
                  </a:lnTo>
                  <a:lnTo>
                    <a:pt x="55" y="1490"/>
                  </a:lnTo>
                  <a:lnTo>
                    <a:pt x="48" y="1456"/>
                  </a:lnTo>
                  <a:lnTo>
                    <a:pt x="40" y="1410"/>
                  </a:lnTo>
                  <a:lnTo>
                    <a:pt x="39" y="1410"/>
                  </a:lnTo>
                  <a:lnTo>
                    <a:pt x="31" y="1348"/>
                  </a:lnTo>
                  <a:lnTo>
                    <a:pt x="24" y="1256"/>
                  </a:lnTo>
                  <a:lnTo>
                    <a:pt x="24" y="1254"/>
                  </a:lnTo>
                  <a:lnTo>
                    <a:pt x="16" y="1104"/>
                  </a:lnTo>
                  <a:lnTo>
                    <a:pt x="9" y="8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FF"/>
            </a:solidFill>
            <a:ln w="0">
              <a:solidFill>
                <a:srgbClr val="FF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92" name="Freeform 77"/>
            <p:cNvSpPr>
              <a:spLocks/>
            </p:cNvSpPr>
            <p:nvPr/>
          </p:nvSpPr>
          <p:spPr bwMode="auto">
            <a:xfrm>
              <a:off x="4129088" y="3838839"/>
              <a:ext cx="3594100" cy="22210"/>
            </a:xfrm>
            <a:custGeom>
              <a:avLst/>
              <a:gdLst>
                <a:gd name="T0" fmla="*/ 0 w 2264"/>
                <a:gd name="T1" fmla="*/ 0 h 21"/>
                <a:gd name="T2" fmla="*/ 46 w 2264"/>
                <a:gd name="T3" fmla="*/ 0 h 21"/>
                <a:gd name="T4" fmla="*/ 47 w 2264"/>
                <a:gd name="T5" fmla="*/ 1 h 21"/>
                <a:gd name="T6" fmla="*/ 53 w 2264"/>
                <a:gd name="T7" fmla="*/ 3 h 21"/>
                <a:gd name="T8" fmla="*/ 53 w 2264"/>
                <a:gd name="T9" fmla="*/ 1 h 21"/>
                <a:gd name="T10" fmla="*/ 121 w 2264"/>
                <a:gd name="T11" fmla="*/ 1 h 21"/>
                <a:gd name="T12" fmla="*/ 123 w 2264"/>
                <a:gd name="T13" fmla="*/ 3 h 21"/>
                <a:gd name="T14" fmla="*/ 129 w 2264"/>
                <a:gd name="T15" fmla="*/ 4 h 21"/>
                <a:gd name="T16" fmla="*/ 129 w 2264"/>
                <a:gd name="T17" fmla="*/ 3 h 21"/>
                <a:gd name="T18" fmla="*/ 206 w 2264"/>
                <a:gd name="T19" fmla="*/ 3 h 21"/>
                <a:gd name="T20" fmla="*/ 215 w 2264"/>
                <a:gd name="T21" fmla="*/ 4 h 21"/>
                <a:gd name="T22" fmla="*/ 311 w 2264"/>
                <a:gd name="T23" fmla="*/ 4 h 21"/>
                <a:gd name="T24" fmla="*/ 313 w 2264"/>
                <a:gd name="T25" fmla="*/ 6 h 21"/>
                <a:gd name="T26" fmla="*/ 319 w 2264"/>
                <a:gd name="T27" fmla="*/ 7 h 21"/>
                <a:gd name="T28" fmla="*/ 319 w 2264"/>
                <a:gd name="T29" fmla="*/ 6 h 21"/>
                <a:gd name="T30" fmla="*/ 433 w 2264"/>
                <a:gd name="T31" fmla="*/ 6 h 21"/>
                <a:gd name="T32" fmla="*/ 435 w 2264"/>
                <a:gd name="T33" fmla="*/ 7 h 21"/>
                <a:gd name="T34" fmla="*/ 441 w 2264"/>
                <a:gd name="T35" fmla="*/ 9 h 21"/>
                <a:gd name="T36" fmla="*/ 441 w 2264"/>
                <a:gd name="T37" fmla="*/ 7 h 21"/>
                <a:gd name="T38" fmla="*/ 586 w 2264"/>
                <a:gd name="T39" fmla="*/ 7 h 21"/>
                <a:gd name="T40" fmla="*/ 587 w 2264"/>
                <a:gd name="T41" fmla="*/ 9 h 21"/>
                <a:gd name="T42" fmla="*/ 593 w 2264"/>
                <a:gd name="T43" fmla="*/ 10 h 21"/>
                <a:gd name="T44" fmla="*/ 593 w 2264"/>
                <a:gd name="T45" fmla="*/ 9 h 21"/>
                <a:gd name="T46" fmla="*/ 798 w 2264"/>
                <a:gd name="T47" fmla="*/ 9 h 21"/>
                <a:gd name="T48" fmla="*/ 800 w 2264"/>
                <a:gd name="T49" fmla="*/ 10 h 21"/>
                <a:gd name="T50" fmla="*/ 806 w 2264"/>
                <a:gd name="T51" fmla="*/ 12 h 21"/>
                <a:gd name="T52" fmla="*/ 806 w 2264"/>
                <a:gd name="T53" fmla="*/ 10 h 21"/>
                <a:gd name="T54" fmla="*/ 1102 w 2264"/>
                <a:gd name="T55" fmla="*/ 10 h 21"/>
                <a:gd name="T56" fmla="*/ 1111 w 2264"/>
                <a:gd name="T57" fmla="*/ 12 h 21"/>
                <a:gd name="T58" fmla="*/ 1444 w 2264"/>
                <a:gd name="T59" fmla="*/ 12 h 21"/>
                <a:gd name="T60" fmla="*/ 1445 w 2264"/>
                <a:gd name="T61" fmla="*/ 13 h 21"/>
                <a:gd name="T62" fmla="*/ 1451 w 2264"/>
                <a:gd name="T63" fmla="*/ 15 h 21"/>
                <a:gd name="T64" fmla="*/ 1451 w 2264"/>
                <a:gd name="T65" fmla="*/ 13 h 21"/>
                <a:gd name="T66" fmla="*/ 2264 w 2264"/>
                <a:gd name="T67" fmla="*/ 13 h 21"/>
                <a:gd name="T68" fmla="*/ 2264 w 2264"/>
                <a:gd name="T69" fmla="*/ 21 h 21"/>
                <a:gd name="T70" fmla="*/ 592 w 2264"/>
                <a:gd name="T71" fmla="*/ 21 h 21"/>
                <a:gd name="T72" fmla="*/ 586 w 2264"/>
                <a:gd name="T73" fmla="*/ 19 h 21"/>
                <a:gd name="T74" fmla="*/ 441 w 2264"/>
                <a:gd name="T75" fmla="*/ 19 h 21"/>
                <a:gd name="T76" fmla="*/ 433 w 2264"/>
                <a:gd name="T77" fmla="*/ 18 h 21"/>
                <a:gd name="T78" fmla="*/ 319 w 2264"/>
                <a:gd name="T79" fmla="*/ 18 h 21"/>
                <a:gd name="T80" fmla="*/ 311 w 2264"/>
                <a:gd name="T81" fmla="*/ 16 h 21"/>
                <a:gd name="T82" fmla="*/ 213 w 2264"/>
                <a:gd name="T83" fmla="*/ 16 h 21"/>
                <a:gd name="T84" fmla="*/ 205 w 2264"/>
                <a:gd name="T85" fmla="*/ 15 h 21"/>
                <a:gd name="T86" fmla="*/ 129 w 2264"/>
                <a:gd name="T87" fmla="*/ 15 h 21"/>
                <a:gd name="T88" fmla="*/ 121 w 2264"/>
                <a:gd name="T89" fmla="*/ 13 h 21"/>
                <a:gd name="T90" fmla="*/ 53 w 2264"/>
                <a:gd name="T91" fmla="*/ 13 h 21"/>
                <a:gd name="T92" fmla="*/ 46 w 2264"/>
                <a:gd name="T93" fmla="*/ 12 h 21"/>
                <a:gd name="T94" fmla="*/ 0 w 2264"/>
                <a:gd name="T95" fmla="*/ 12 h 21"/>
                <a:gd name="T96" fmla="*/ 0 w 2264"/>
                <a:gd name="T9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64" h="21">
                  <a:moveTo>
                    <a:pt x="0" y="0"/>
                  </a:moveTo>
                  <a:lnTo>
                    <a:pt x="46" y="0"/>
                  </a:lnTo>
                  <a:lnTo>
                    <a:pt x="47" y="1"/>
                  </a:lnTo>
                  <a:lnTo>
                    <a:pt x="53" y="3"/>
                  </a:lnTo>
                  <a:lnTo>
                    <a:pt x="53" y="1"/>
                  </a:lnTo>
                  <a:lnTo>
                    <a:pt x="121" y="1"/>
                  </a:lnTo>
                  <a:lnTo>
                    <a:pt x="123" y="3"/>
                  </a:lnTo>
                  <a:lnTo>
                    <a:pt x="129" y="4"/>
                  </a:lnTo>
                  <a:lnTo>
                    <a:pt x="129" y="3"/>
                  </a:lnTo>
                  <a:lnTo>
                    <a:pt x="206" y="3"/>
                  </a:lnTo>
                  <a:lnTo>
                    <a:pt x="215" y="4"/>
                  </a:lnTo>
                  <a:lnTo>
                    <a:pt x="311" y="4"/>
                  </a:lnTo>
                  <a:lnTo>
                    <a:pt x="313" y="6"/>
                  </a:lnTo>
                  <a:lnTo>
                    <a:pt x="319" y="7"/>
                  </a:lnTo>
                  <a:lnTo>
                    <a:pt x="319" y="6"/>
                  </a:lnTo>
                  <a:lnTo>
                    <a:pt x="433" y="6"/>
                  </a:lnTo>
                  <a:lnTo>
                    <a:pt x="435" y="7"/>
                  </a:lnTo>
                  <a:lnTo>
                    <a:pt x="441" y="9"/>
                  </a:lnTo>
                  <a:lnTo>
                    <a:pt x="441" y="7"/>
                  </a:lnTo>
                  <a:lnTo>
                    <a:pt x="586" y="7"/>
                  </a:lnTo>
                  <a:lnTo>
                    <a:pt x="587" y="9"/>
                  </a:lnTo>
                  <a:lnTo>
                    <a:pt x="593" y="10"/>
                  </a:lnTo>
                  <a:lnTo>
                    <a:pt x="593" y="9"/>
                  </a:lnTo>
                  <a:lnTo>
                    <a:pt x="798" y="9"/>
                  </a:lnTo>
                  <a:lnTo>
                    <a:pt x="800" y="10"/>
                  </a:lnTo>
                  <a:lnTo>
                    <a:pt x="806" y="12"/>
                  </a:lnTo>
                  <a:lnTo>
                    <a:pt x="806" y="10"/>
                  </a:lnTo>
                  <a:lnTo>
                    <a:pt x="1102" y="10"/>
                  </a:lnTo>
                  <a:lnTo>
                    <a:pt x="1111" y="12"/>
                  </a:lnTo>
                  <a:lnTo>
                    <a:pt x="1444" y="12"/>
                  </a:lnTo>
                  <a:lnTo>
                    <a:pt x="1445" y="13"/>
                  </a:lnTo>
                  <a:lnTo>
                    <a:pt x="1451" y="15"/>
                  </a:lnTo>
                  <a:lnTo>
                    <a:pt x="1451" y="13"/>
                  </a:lnTo>
                  <a:lnTo>
                    <a:pt x="2264" y="13"/>
                  </a:lnTo>
                  <a:lnTo>
                    <a:pt x="2264" y="21"/>
                  </a:lnTo>
                  <a:lnTo>
                    <a:pt x="592" y="21"/>
                  </a:lnTo>
                  <a:lnTo>
                    <a:pt x="586" y="19"/>
                  </a:lnTo>
                  <a:lnTo>
                    <a:pt x="441" y="19"/>
                  </a:lnTo>
                  <a:lnTo>
                    <a:pt x="433" y="18"/>
                  </a:lnTo>
                  <a:lnTo>
                    <a:pt x="319" y="18"/>
                  </a:lnTo>
                  <a:lnTo>
                    <a:pt x="311" y="16"/>
                  </a:lnTo>
                  <a:lnTo>
                    <a:pt x="213" y="16"/>
                  </a:lnTo>
                  <a:lnTo>
                    <a:pt x="205" y="15"/>
                  </a:lnTo>
                  <a:lnTo>
                    <a:pt x="129" y="15"/>
                  </a:lnTo>
                  <a:lnTo>
                    <a:pt x="121" y="13"/>
                  </a:lnTo>
                  <a:lnTo>
                    <a:pt x="53" y="13"/>
                  </a:lnTo>
                  <a:lnTo>
                    <a:pt x="46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00BF"/>
            </a:solidFill>
            <a:ln w="0">
              <a:solidFill>
                <a:srgbClr val="BF00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93" name="Freeform 78"/>
            <p:cNvSpPr>
              <a:spLocks/>
            </p:cNvSpPr>
            <p:nvPr/>
          </p:nvSpPr>
          <p:spPr bwMode="auto">
            <a:xfrm>
              <a:off x="1706563" y="2295785"/>
              <a:ext cx="2422525" cy="1555745"/>
            </a:xfrm>
            <a:custGeom>
              <a:avLst/>
              <a:gdLst>
                <a:gd name="T0" fmla="*/ 43 w 1526"/>
                <a:gd name="T1" fmla="*/ 843 h 1471"/>
                <a:gd name="T2" fmla="*/ 82 w 1526"/>
                <a:gd name="T3" fmla="*/ 1049 h 1471"/>
                <a:gd name="T4" fmla="*/ 125 w 1526"/>
                <a:gd name="T5" fmla="*/ 1158 h 1471"/>
                <a:gd name="T6" fmla="*/ 186 w 1526"/>
                <a:gd name="T7" fmla="*/ 1235 h 1471"/>
                <a:gd name="T8" fmla="*/ 223 w 1526"/>
                <a:gd name="T9" fmla="*/ 1266 h 1471"/>
                <a:gd name="T10" fmla="*/ 267 w 1526"/>
                <a:gd name="T11" fmla="*/ 1297 h 1471"/>
                <a:gd name="T12" fmla="*/ 328 w 1526"/>
                <a:gd name="T13" fmla="*/ 1325 h 1471"/>
                <a:gd name="T14" fmla="*/ 352 w 1526"/>
                <a:gd name="T15" fmla="*/ 1334 h 1471"/>
                <a:gd name="T16" fmla="*/ 387 w 1526"/>
                <a:gd name="T17" fmla="*/ 1349 h 1471"/>
                <a:gd name="T18" fmla="*/ 419 w 1526"/>
                <a:gd name="T19" fmla="*/ 1358 h 1471"/>
                <a:gd name="T20" fmla="*/ 450 w 1526"/>
                <a:gd name="T21" fmla="*/ 1367 h 1471"/>
                <a:gd name="T22" fmla="*/ 481 w 1526"/>
                <a:gd name="T23" fmla="*/ 1374 h 1471"/>
                <a:gd name="T24" fmla="*/ 576 w 1526"/>
                <a:gd name="T25" fmla="*/ 1392 h 1471"/>
                <a:gd name="T26" fmla="*/ 615 w 1526"/>
                <a:gd name="T27" fmla="*/ 1401 h 1471"/>
                <a:gd name="T28" fmla="*/ 653 w 1526"/>
                <a:gd name="T29" fmla="*/ 1404 h 1471"/>
                <a:gd name="T30" fmla="*/ 690 w 1526"/>
                <a:gd name="T31" fmla="*/ 1411 h 1471"/>
                <a:gd name="T32" fmla="*/ 715 w 1526"/>
                <a:gd name="T33" fmla="*/ 1413 h 1471"/>
                <a:gd name="T34" fmla="*/ 758 w 1526"/>
                <a:gd name="T35" fmla="*/ 1417 h 1471"/>
                <a:gd name="T36" fmla="*/ 781 w 1526"/>
                <a:gd name="T37" fmla="*/ 1422 h 1471"/>
                <a:gd name="T38" fmla="*/ 804 w 1526"/>
                <a:gd name="T39" fmla="*/ 1422 h 1471"/>
                <a:gd name="T40" fmla="*/ 828 w 1526"/>
                <a:gd name="T41" fmla="*/ 1426 h 1471"/>
                <a:gd name="T42" fmla="*/ 858 w 1526"/>
                <a:gd name="T43" fmla="*/ 1428 h 1471"/>
                <a:gd name="T44" fmla="*/ 882 w 1526"/>
                <a:gd name="T45" fmla="*/ 1431 h 1471"/>
                <a:gd name="T46" fmla="*/ 910 w 1526"/>
                <a:gd name="T47" fmla="*/ 1432 h 1471"/>
                <a:gd name="T48" fmla="*/ 948 w 1526"/>
                <a:gd name="T49" fmla="*/ 1435 h 1471"/>
                <a:gd name="T50" fmla="*/ 988 w 1526"/>
                <a:gd name="T51" fmla="*/ 1438 h 1471"/>
                <a:gd name="T52" fmla="*/ 1017 w 1526"/>
                <a:gd name="T53" fmla="*/ 1440 h 1471"/>
                <a:gd name="T54" fmla="*/ 1064 w 1526"/>
                <a:gd name="T55" fmla="*/ 1443 h 1471"/>
                <a:gd name="T56" fmla="*/ 1092 w 1526"/>
                <a:gd name="T57" fmla="*/ 1444 h 1471"/>
                <a:gd name="T58" fmla="*/ 1156 w 1526"/>
                <a:gd name="T59" fmla="*/ 1447 h 1471"/>
                <a:gd name="T60" fmla="*/ 1223 w 1526"/>
                <a:gd name="T61" fmla="*/ 1450 h 1471"/>
                <a:gd name="T62" fmla="*/ 1268 w 1526"/>
                <a:gd name="T63" fmla="*/ 1451 h 1471"/>
                <a:gd name="T64" fmla="*/ 1354 w 1526"/>
                <a:gd name="T65" fmla="*/ 1454 h 1471"/>
                <a:gd name="T66" fmla="*/ 1452 w 1526"/>
                <a:gd name="T67" fmla="*/ 1457 h 1471"/>
                <a:gd name="T68" fmla="*/ 1511 w 1526"/>
                <a:gd name="T69" fmla="*/ 1459 h 1471"/>
                <a:gd name="T70" fmla="*/ 1450 w 1526"/>
                <a:gd name="T71" fmla="*/ 1468 h 1471"/>
                <a:gd name="T72" fmla="*/ 1299 w 1526"/>
                <a:gd name="T73" fmla="*/ 1463 h 1471"/>
                <a:gd name="T74" fmla="*/ 1184 w 1526"/>
                <a:gd name="T75" fmla="*/ 1459 h 1471"/>
                <a:gd name="T76" fmla="*/ 1085 w 1526"/>
                <a:gd name="T77" fmla="*/ 1454 h 1471"/>
                <a:gd name="T78" fmla="*/ 1009 w 1526"/>
                <a:gd name="T79" fmla="*/ 1450 h 1471"/>
                <a:gd name="T80" fmla="*/ 941 w 1526"/>
                <a:gd name="T81" fmla="*/ 1445 h 1471"/>
                <a:gd name="T82" fmla="*/ 880 w 1526"/>
                <a:gd name="T83" fmla="*/ 1441 h 1471"/>
                <a:gd name="T84" fmla="*/ 827 w 1526"/>
                <a:gd name="T85" fmla="*/ 1437 h 1471"/>
                <a:gd name="T86" fmla="*/ 781 w 1526"/>
                <a:gd name="T87" fmla="*/ 1432 h 1471"/>
                <a:gd name="T88" fmla="*/ 736 w 1526"/>
                <a:gd name="T89" fmla="*/ 1428 h 1471"/>
                <a:gd name="T90" fmla="*/ 668 w 1526"/>
                <a:gd name="T91" fmla="*/ 1419 h 1471"/>
                <a:gd name="T92" fmla="*/ 583 w 1526"/>
                <a:gd name="T93" fmla="*/ 1405 h 1471"/>
                <a:gd name="T94" fmla="*/ 506 w 1526"/>
                <a:gd name="T95" fmla="*/ 1391 h 1471"/>
                <a:gd name="T96" fmla="*/ 447 w 1526"/>
                <a:gd name="T97" fmla="*/ 1377 h 1471"/>
                <a:gd name="T98" fmla="*/ 416 w 1526"/>
                <a:gd name="T99" fmla="*/ 1368 h 1471"/>
                <a:gd name="T100" fmla="*/ 386 w 1526"/>
                <a:gd name="T101" fmla="*/ 1359 h 1471"/>
                <a:gd name="T102" fmla="*/ 347 w 1526"/>
                <a:gd name="T103" fmla="*/ 1345 h 1471"/>
                <a:gd name="T104" fmla="*/ 309 w 1526"/>
                <a:gd name="T105" fmla="*/ 1330 h 1471"/>
                <a:gd name="T106" fmla="*/ 261 w 1526"/>
                <a:gd name="T107" fmla="*/ 1306 h 1471"/>
                <a:gd name="T108" fmla="*/ 200 w 1526"/>
                <a:gd name="T109" fmla="*/ 1264 h 1471"/>
                <a:gd name="T110" fmla="*/ 169 w 1526"/>
                <a:gd name="T111" fmla="*/ 1236 h 1471"/>
                <a:gd name="T112" fmla="*/ 108 w 1526"/>
                <a:gd name="T113" fmla="*/ 1150 h 1471"/>
                <a:gd name="T114" fmla="*/ 62 w 1526"/>
                <a:gd name="T115" fmla="*/ 1025 h 1471"/>
                <a:gd name="T116" fmla="*/ 24 w 1526"/>
                <a:gd name="T117" fmla="*/ 763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26" h="1471">
                  <a:moveTo>
                    <a:pt x="0" y="0"/>
                  </a:moveTo>
                  <a:lnTo>
                    <a:pt x="12" y="0"/>
                  </a:lnTo>
                  <a:lnTo>
                    <a:pt x="21" y="444"/>
                  </a:lnTo>
                  <a:lnTo>
                    <a:pt x="28" y="641"/>
                  </a:lnTo>
                  <a:lnTo>
                    <a:pt x="36" y="761"/>
                  </a:lnTo>
                  <a:lnTo>
                    <a:pt x="43" y="843"/>
                  </a:lnTo>
                  <a:lnTo>
                    <a:pt x="51" y="904"/>
                  </a:lnTo>
                  <a:lnTo>
                    <a:pt x="58" y="953"/>
                  </a:lnTo>
                  <a:lnTo>
                    <a:pt x="65" y="990"/>
                  </a:lnTo>
                  <a:lnTo>
                    <a:pt x="65" y="990"/>
                  </a:lnTo>
                  <a:lnTo>
                    <a:pt x="73" y="1022"/>
                  </a:lnTo>
                  <a:lnTo>
                    <a:pt x="82" y="1049"/>
                  </a:lnTo>
                  <a:lnTo>
                    <a:pt x="89" y="1074"/>
                  </a:lnTo>
                  <a:lnTo>
                    <a:pt x="97" y="1095"/>
                  </a:lnTo>
                  <a:lnTo>
                    <a:pt x="104" y="1113"/>
                  </a:lnTo>
                  <a:lnTo>
                    <a:pt x="119" y="1146"/>
                  </a:lnTo>
                  <a:lnTo>
                    <a:pt x="119" y="1146"/>
                  </a:lnTo>
                  <a:lnTo>
                    <a:pt x="125" y="1158"/>
                  </a:lnTo>
                  <a:lnTo>
                    <a:pt x="140" y="1181"/>
                  </a:lnTo>
                  <a:lnTo>
                    <a:pt x="147" y="1192"/>
                  </a:lnTo>
                  <a:lnTo>
                    <a:pt x="156" y="1202"/>
                  </a:lnTo>
                  <a:lnTo>
                    <a:pt x="178" y="1227"/>
                  </a:lnTo>
                  <a:lnTo>
                    <a:pt x="178" y="1227"/>
                  </a:lnTo>
                  <a:lnTo>
                    <a:pt x="186" y="1235"/>
                  </a:lnTo>
                  <a:lnTo>
                    <a:pt x="193" y="1241"/>
                  </a:lnTo>
                  <a:lnTo>
                    <a:pt x="202" y="1248"/>
                  </a:lnTo>
                  <a:lnTo>
                    <a:pt x="209" y="1255"/>
                  </a:lnTo>
                  <a:lnTo>
                    <a:pt x="217" y="1261"/>
                  </a:lnTo>
                  <a:lnTo>
                    <a:pt x="217" y="1261"/>
                  </a:lnTo>
                  <a:lnTo>
                    <a:pt x="223" y="1266"/>
                  </a:lnTo>
                  <a:lnTo>
                    <a:pt x="224" y="1266"/>
                  </a:lnTo>
                  <a:lnTo>
                    <a:pt x="239" y="1278"/>
                  </a:lnTo>
                  <a:lnTo>
                    <a:pt x="239" y="1278"/>
                  </a:lnTo>
                  <a:lnTo>
                    <a:pt x="252" y="1287"/>
                  </a:lnTo>
                  <a:lnTo>
                    <a:pt x="267" y="1297"/>
                  </a:lnTo>
                  <a:lnTo>
                    <a:pt x="267" y="1297"/>
                  </a:lnTo>
                  <a:lnTo>
                    <a:pt x="275" y="1300"/>
                  </a:lnTo>
                  <a:lnTo>
                    <a:pt x="276" y="1300"/>
                  </a:lnTo>
                  <a:lnTo>
                    <a:pt x="284" y="1304"/>
                  </a:lnTo>
                  <a:lnTo>
                    <a:pt x="313" y="1319"/>
                  </a:lnTo>
                  <a:lnTo>
                    <a:pt x="328" y="1325"/>
                  </a:lnTo>
                  <a:lnTo>
                    <a:pt x="328" y="1325"/>
                  </a:lnTo>
                  <a:lnTo>
                    <a:pt x="335" y="1328"/>
                  </a:lnTo>
                  <a:lnTo>
                    <a:pt x="337" y="1328"/>
                  </a:lnTo>
                  <a:lnTo>
                    <a:pt x="344" y="1333"/>
                  </a:lnTo>
                  <a:lnTo>
                    <a:pt x="344" y="1333"/>
                  </a:lnTo>
                  <a:lnTo>
                    <a:pt x="350" y="1334"/>
                  </a:lnTo>
                  <a:lnTo>
                    <a:pt x="352" y="1334"/>
                  </a:lnTo>
                  <a:lnTo>
                    <a:pt x="359" y="1339"/>
                  </a:lnTo>
                  <a:lnTo>
                    <a:pt x="367" y="1342"/>
                  </a:lnTo>
                  <a:lnTo>
                    <a:pt x="367" y="1342"/>
                  </a:lnTo>
                  <a:lnTo>
                    <a:pt x="380" y="1346"/>
                  </a:lnTo>
                  <a:lnTo>
                    <a:pt x="382" y="1346"/>
                  </a:lnTo>
                  <a:lnTo>
                    <a:pt x="387" y="1349"/>
                  </a:lnTo>
                  <a:lnTo>
                    <a:pt x="387" y="1348"/>
                  </a:lnTo>
                  <a:lnTo>
                    <a:pt x="396" y="1349"/>
                  </a:lnTo>
                  <a:lnTo>
                    <a:pt x="398" y="1350"/>
                  </a:lnTo>
                  <a:lnTo>
                    <a:pt x="413" y="1356"/>
                  </a:lnTo>
                  <a:lnTo>
                    <a:pt x="413" y="1356"/>
                  </a:lnTo>
                  <a:lnTo>
                    <a:pt x="419" y="1358"/>
                  </a:lnTo>
                  <a:lnTo>
                    <a:pt x="420" y="1358"/>
                  </a:lnTo>
                  <a:lnTo>
                    <a:pt x="428" y="1361"/>
                  </a:lnTo>
                  <a:lnTo>
                    <a:pt x="428" y="1361"/>
                  </a:lnTo>
                  <a:lnTo>
                    <a:pt x="441" y="1364"/>
                  </a:lnTo>
                  <a:lnTo>
                    <a:pt x="442" y="1364"/>
                  </a:lnTo>
                  <a:lnTo>
                    <a:pt x="450" y="1367"/>
                  </a:lnTo>
                  <a:lnTo>
                    <a:pt x="450" y="1367"/>
                  </a:lnTo>
                  <a:lnTo>
                    <a:pt x="463" y="1370"/>
                  </a:lnTo>
                  <a:lnTo>
                    <a:pt x="463" y="1368"/>
                  </a:lnTo>
                  <a:lnTo>
                    <a:pt x="472" y="1370"/>
                  </a:lnTo>
                  <a:lnTo>
                    <a:pt x="474" y="1371"/>
                  </a:lnTo>
                  <a:lnTo>
                    <a:pt x="481" y="1374"/>
                  </a:lnTo>
                  <a:lnTo>
                    <a:pt x="481" y="1374"/>
                  </a:lnTo>
                  <a:lnTo>
                    <a:pt x="509" y="1380"/>
                  </a:lnTo>
                  <a:lnTo>
                    <a:pt x="518" y="1383"/>
                  </a:lnTo>
                  <a:lnTo>
                    <a:pt x="568" y="1394"/>
                  </a:lnTo>
                  <a:lnTo>
                    <a:pt x="568" y="1392"/>
                  </a:lnTo>
                  <a:lnTo>
                    <a:pt x="576" y="1392"/>
                  </a:lnTo>
                  <a:lnTo>
                    <a:pt x="577" y="1394"/>
                  </a:lnTo>
                  <a:lnTo>
                    <a:pt x="585" y="1395"/>
                  </a:lnTo>
                  <a:lnTo>
                    <a:pt x="585" y="1394"/>
                  </a:lnTo>
                  <a:lnTo>
                    <a:pt x="594" y="1395"/>
                  </a:lnTo>
                  <a:lnTo>
                    <a:pt x="594" y="1397"/>
                  </a:lnTo>
                  <a:lnTo>
                    <a:pt x="615" y="1401"/>
                  </a:lnTo>
                  <a:lnTo>
                    <a:pt x="615" y="1399"/>
                  </a:lnTo>
                  <a:lnTo>
                    <a:pt x="622" y="1399"/>
                  </a:lnTo>
                  <a:lnTo>
                    <a:pt x="623" y="1401"/>
                  </a:lnTo>
                  <a:lnTo>
                    <a:pt x="644" y="1405"/>
                  </a:lnTo>
                  <a:lnTo>
                    <a:pt x="644" y="1404"/>
                  </a:lnTo>
                  <a:lnTo>
                    <a:pt x="653" y="1404"/>
                  </a:lnTo>
                  <a:lnTo>
                    <a:pt x="655" y="1405"/>
                  </a:lnTo>
                  <a:lnTo>
                    <a:pt x="668" y="1408"/>
                  </a:lnTo>
                  <a:lnTo>
                    <a:pt x="668" y="1407"/>
                  </a:lnTo>
                  <a:lnTo>
                    <a:pt x="675" y="1407"/>
                  </a:lnTo>
                  <a:lnTo>
                    <a:pt x="677" y="1408"/>
                  </a:lnTo>
                  <a:lnTo>
                    <a:pt x="690" y="1411"/>
                  </a:lnTo>
                  <a:lnTo>
                    <a:pt x="690" y="1410"/>
                  </a:lnTo>
                  <a:lnTo>
                    <a:pt x="698" y="1410"/>
                  </a:lnTo>
                  <a:lnTo>
                    <a:pt x="699" y="1411"/>
                  </a:lnTo>
                  <a:lnTo>
                    <a:pt x="707" y="1413"/>
                  </a:lnTo>
                  <a:lnTo>
                    <a:pt x="707" y="1411"/>
                  </a:lnTo>
                  <a:lnTo>
                    <a:pt x="715" y="1413"/>
                  </a:lnTo>
                  <a:lnTo>
                    <a:pt x="738" y="1416"/>
                  </a:lnTo>
                  <a:lnTo>
                    <a:pt x="744" y="1416"/>
                  </a:lnTo>
                  <a:lnTo>
                    <a:pt x="745" y="1417"/>
                  </a:lnTo>
                  <a:lnTo>
                    <a:pt x="751" y="1419"/>
                  </a:lnTo>
                  <a:lnTo>
                    <a:pt x="751" y="1417"/>
                  </a:lnTo>
                  <a:lnTo>
                    <a:pt x="758" y="1417"/>
                  </a:lnTo>
                  <a:lnTo>
                    <a:pt x="760" y="1419"/>
                  </a:lnTo>
                  <a:lnTo>
                    <a:pt x="766" y="1420"/>
                  </a:lnTo>
                  <a:lnTo>
                    <a:pt x="766" y="1419"/>
                  </a:lnTo>
                  <a:lnTo>
                    <a:pt x="773" y="1419"/>
                  </a:lnTo>
                  <a:lnTo>
                    <a:pt x="775" y="1420"/>
                  </a:lnTo>
                  <a:lnTo>
                    <a:pt x="781" y="1422"/>
                  </a:lnTo>
                  <a:lnTo>
                    <a:pt x="781" y="1420"/>
                  </a:lnTo>
                  <a:lnTo>
                    <a:pt x="790" y="1420"/>
                  </a:lnTo>
                  <a:lnTo>
                    <a:pt x="791" y="1422"/>
                  </a:lnTo>
                  <a:lnTo>
                    <a:pt x="797" y="1423"/>
                  </a:lnTo>
                  <a:lnTo>
                    <a:pt x="797" y="1422"/>
                  </a:lnTo>
                  <a:lnTo>
                    <a:pt x="804" y="1422"/>
                  </a:lnTo>
                  <a:lnTo>
                    <a:pt x="806" y="1423"/>
                  </a:lnTo>
                  <a:lnTo>
                    <a:pt x="812" y="1425"/>
                  </a:lnTo>
                  <a:lnTo>
                    <a:pt x="812" y="1423"/>
                  </a:lnTo>
                  <a:lnTo>
                    <a:pt x="819" y="1423"/>
                  </a:lnTo>
                  <a:lnTo>
                    <a:pt x="821" y="1425"/>
                  </a:lnTo>
                  <a:lnTo>
                    <a:pt x="828" y="1426"/>
                  </a:lnTo>
                  <a:lnTo>
                    <a:pt x="828" y="1425"/>
                  </a:lnTo>
                  <a:lnTo>
                    <a:pt x="837" y="1426"/>
                  </a:lnTo>
                  <a:lnTo>
                    <a:pt x="850" y="1426"/>
                  </a:lnTo>
                  <a:lnTo>
                    <a:pt x="852" y="1428"/>
                  </a:lnTo>
                  <a:lnTo>
                    <a:pt x="858" y="1429"/>
                  </a:lnTo>
                  <a:lnTo>
                    <a:pt x="858" y="1428"/>
                  </a:lnTo>
                  <a:lnTo>
                    <a:pt x="865" y="1428"/>
                  </a:lnTo>
                  <a:lnTo>
                    <a:pt x="867" y="1429"/>
                  </a:lnTo>
                  <a:lnTo>
                    <a:pt x="873" y="1431"/>
                  </a:lnTo>
                  <a:lnTo>
                    <a:pt x="873" y="1429"/>
                  </a:lnTo>
                  <a:lnTo>
                    <a:pt x="880" y="1429"/>
                  </a:lnTo>
                  <a:lnTo>
                    <a:pt x="882" y="1431"/>
                  </a:lnTo>
                  <a:lnTo>
                    <a:pt x="888" y="1432"/>
                  </a:lnTo>
                  <a:lnTo>
                    <a:pt x="888" y="1431"/>
                  </a:lnTo>
                  <a:lnTo>
                    <a:pt x="902" y="1431"/>
                  </a:lnTo>
                  <a:lnTo>
                    <a:pt x="904" y="1432"/>
                  </a:lnTo>
                  <a:lnTo>
                    <a:pt x="910" y="1434"/>
                  </a:lnTo>
                  <a:lnTo>
                    <a:pt x="910" y="1432"/>
                  </a:lnTo>
                  <a:lnTo>
                    <a:pt x="920" y="1432"/>
                  </a:lnTo>
                  <a:lnTo>
                    <a:pt x="935" y="1434"/>
                  </a:lnTo>
                  <a:lnTo>
                    <a:pt x="941" y="1434"/>
                  </a:lnTo>
                  <a:lnTo>
                    <a:pt x="942" y="1435"/>
                  </a:lnTo>
                  <a:lnTo>
                    <a:pt x="948" y="1437"/>
                  </a:lnTo>
                  <a:lnTo>
                    <a:pt x="948" y="1435"/>
                  </a:lnTo>
                  <a:lnTo>
                    <a:pt x="965" y="1435"/>
                  </a:lnTo>
                  <a:lnTo>
                    <a:pt x="966" y="1437"/>
                  </a:lnTo>
                  <a:lnTo>
                    <a:pt x="972" y="1438"/>
                  </a:lnTo>
                  <a:lnTo>
                    <a:pt x="972" y="1437"/>
                  </a:lnTo>
                  <a:lnTo>
                    <a:pt x="987" y="1437"/>
                  </a:lnTo>
                  <a:lnTo>
                    <a:pt x="988" y="1438"/>
                  </a:lnTo>
                  <a:lnTo>
                    <a:pt x="994" y="1440"/>
                  </a:lnTo>
                  <a:lnTo>
                    <a:pt x="994" y="1438"/>
                  </a:lnTo>
                  <a:lnTo>
                    <a:pt x="1009" y="1438"/>
                  </a:lnTo>
                  <a:lnTo>
                    <a:pt x="1011" y="1440"/>
                  </a:lnTo>
                  <a:lnTo>
                    <a:pt x="1017" y="1441"/>
                  </a:lnTo>
                  <a:lnTo>
                    <a:pt x="1017" y="1440"/>
                  </a:lnTo>
                  <a:lnTo>
                    <a:pt x="1033" y="1440"/>
                  </a:lnTo>
                  <a:lnTo>
                    <a:pt x="1035" y="1441"/>
                  </a:lnTo>
                  <a:lnTo>
                    <a:pt x="1040" y="1443"/>
                  </a:lnTo>
                  <a:lnTo>
                    <a:pt x="1040" y="1441"/>
                  </a:lnTo>
                  <a:lnTo>
                    <a:pt x="1063" y="1441"/>
                  </a:lnTo>
                  <a:lnTo>
                    <a:pt x="1064" y="1443"/>
                  </a:lnTo>
                  <a:lnTo>
                    <a:pt x="1070" y="1444"/>
                  </a:lnTo>
                  <a:lnTo>
                    <a:pt x="1070" y="1443"/>
                  </a:lnTo>
                  <a:lnTo>
                    <a:pt x="1085" y="1443"/>
                  </a:lnTo>
                  <a:lnTo>
                    <a:pt x="1086" y="1444"/>
                  </a:lnTo>
                  <a:lnTo>
                    <a:pt x="1092" y="1445"/>
                  </a:lnTo>
                  <a:lnTo>
                    <a:pt x="1092" y="1444"/>
                  </a:lnTo>
                  <a:lnTo>
                    <a:pt x="1116" y="1444"/>
                  </a:lnTo>
                  <a:lnTo>
                    <a:pt x="1118" y="1445"/>
                  </a:lnTo>
                  <a:lnTo>
                    <a:pt x="1124" y="1447"/>
                  </a:lnTo>
                  <a:lnTo>
                    <a:pt x="1124" y="1445"/>
                  </a:lnTo>
                  <a:lnTo>
                    <a:pt x="1147" y="1445"/>
                  </a:lnTo>
                  <a:lnTo>
                    <a:pt x="1156" y="1447"/>
                  </a:lnTo>
                  <a:lnTo>
                    <a:pt x="1184" y="1447"/>
                  </a:lnTo>
                  <a:lnTo>
                    <a:pt x="1186" y="1448"/>
                  </a:lnTo>
                  <a:lnTo>
                    <a:pt x="1192" y="1450"/>
                  </a:lnTo>
                  <a:lnTo>
                    <a:pt x="1192" y="1448"/>
                  </a:lnTo>
                  <a:lnTo>
                    <a:pt x="1221" y="1448"/>
                  </a:lnTo>
                  <a:lnTo>
                    <a:pt x="1223" y="1450"/>
                  </a:lnTo>
                  <a:lnTo>
                    <a:pt x="1229" y="1451"/>
                  </a:lnTo>
                  <a:lnTo>
                    <a:pt x="1229" y="1450"/>
                  </a:lnTo>
                  <a:lnTo>
                    <a:pt x="1260" y="1450"/>
                  </a:lnTo>
                  <a:lnTo>
                    <a:pt x="1262" y="1451"/>
                  </a:lnTo>
                  <a:lnTo>
                    <a:pt x="1268" y="1453"/>
                  </a:lnTo>
                  <a:lnTo>
                    <a:pt x="1268" y="1451"/>
                  </a:lnTo>
                  <a:lnTo>
                    <a:pt x="1299" y="1451"/>
                  </a:lnTo>
                  <a:lnTo>
                    <a:pt x="1300" y="1453"/>
                  </a:lnTo>
                  <a:lnTo>
                    <a:pt x="1306" y="1454"/>
                  </a:lnTo>
                  <a:lnTo>
                    <a:pt x="1306" y="1453"/>
                  </a:lnTo>
                  <a:lnTo>
                    <a:pt x="1345" y="1453"/>
                  </a:lnTo>
                  <a:lnTo>
                    <a:pt x="1354" y="1454"/>
                  </a:lnTo>
                  <a:lnTo>
                    <a:pt x="1389" y="1454"/>
                  </a:lnTo>
                  <a:lnTo>
                    <a:pt x="1391" y="1456"/>
                  </a:lnTo>
                  <a:lnTo>
                    <a:pt x="1397" y="1457"/>
                  </a:lnTo>
                  <a:lnTo>
                    <a:pt x="1397" y="1456"/>
                  </a:lnTo>
                  <a:lnTo>
                    <a:pt x="1450" y="1456"/>
                  </a:lnTo>
                  <a:lnTo>
                    <a:pt x="1452" y="1457"/>
                  </a:lnTo>
                  <a:lnTo>
                    <a:pt x="1457" y="1459"/>
                  </a:lnTo>
                  <a:lnTo>
                    <a:pt x="1457" y="1457"/>
                  </a:lnTo>
                  <a:lnTo>
                    <a:pt x="1503" y="1457"/>
                  </a:lnTo>
                  <a:lnTo>
                    <a:pt x="1505" y="1459"/>
                  </a:lnTo>
                  <a:lnTo>
                    <a:pt x="1511" y="1460"/>
                  </a:lnTo>
                  <a:lnTo>
                    <a:pt x="1511" y="1459"/>
                  </a:lnTo>
                  <a:lnTo>
                    <a:pt x="1526" y="1459"/>
                  </a:lnTo>
                  <a:lnTo>
                    <a:pt x="1526" y="1471"/>
                  </a:lnTo>
                  <a:lnTo>
                    <a:pt x="1511" y="1471"/>
                  </a:lnTo>
                  <a:lnTo>
                    <a:pt x="1503" y="1469"/>
                  </a:lnTo>
                  <a:lnTo>
                    <a:pt x="1457" y="1469"/>
                  </a:lnTo>
                  <a:lnTo>
                    <a:pt x="1450" y="1468"/>
                  </a:lnTo>
                  <a:lnTo>
                    <a:pt x="1397" y="1468"/>
                  </a:lnTo>
                  <a:lnTo>
                    <a:pt x="1389" y="1466"/>
                  </a:lnTo>
                  <a:lnTo>
                    <a:pt x="1352" y="1466"/>
                  </a:lnTo>
                  <a:lnTo>
                    <a:pt x="1343" y="1465"/>
                  </a:lnTo>
                  <a:lnTo>
                    <a:pt x="1306" y="1465"/>
                  </a:lnTo>
                  <a:lnTo>
                    <a:pt x="1299" y="1463"/>
                  </a:lnTo>
                  <a:lnTo>
                    <a:pt x="1268" y="1463"/>
                  </a:lnTo>
                  <a:lnTo>
                    <a:pt x="1260" y="1462"/>
                  </a:lnTo>
                  <a:lnTo>
                    <a:pt x="1229" y="1462"/>
                  </a:lnTo>
                  <a:lnTo>
                    <a:pt x="1221" y="1460"/>
                  </a:lnTo>
                  <a:lnTo>
                    <a:pt x="1192" y="1460"/>
                  </a:lnTo>
                  <a:lnTo>
                    <a:pt x="1184" y="1459"/>
                  </a:lnTo>
                  <a:lnTo>
                    <a:pt x="1155" y="1459"/>
                  </a:lnTo>
                  <a:lnTo>
                    <a:pt x="1146" y="1457"/>
                  </a:lnTo>
                  <a:lnTo>
                    <a:pt x="1124" y="1457"/>
                  </a:lnTo>
                  <a:lnTo>
                    <a:pt x="1116" y="1456"/>
                  </a:lnTo>
                  <a:lnTo>
                    <a:pt x="1092" y="1456"/>
                  </a:lnTo>
                  <a:lnTo>
                    <a:pt x="1085" y="1454"/>
                  </a:lnTo>
                  <a:lnTo>
                    <a:pt x="1070" y="1454"/>
                  </a:lnTo>
                  <a:lnTo>
                    <a:pt x="1063" y="1453"/>
                  </a:lnTo>
                  <a:lnTo>
                    <a:pt x="1040" y="1453"/>
                  </a:lnTo>
                  <a:lnTo>
                    <a:pt x="1033" y="1451"/>
                  </a:lnTo>
                  <a:lnTo>
                    <a:pt x="1017" y="1451"/>
                  </a:lnTo>
                  <a:lnTo>
                    <a:pt x="1009" y="1450"/>
                  </a:lnTo>
                  <a:lnTo>
                    <a:pt x="994" y="1450"/>
                  </a:lnTo>
                  <a:lnTo>
                    <a:pt x="987" y="1448"/>
                  </a:lnTo>
                  <a:lnTo>
                    <a:pt x="972" y="1448"/>
                  </a:lnTo>
                  <a:lnTo>
                    <a:pt x="965" y="1447"/>
                  </a:lnTo>
                  <a:lnTo>
                    <a:pt x="948" y="1447"/>
                  </a:lnTo>
                  <a:lnTo>
                    <a:pt x="941" y="1445"/>
                  </a:lnTo>
                  <a:lnTo>
                    <a:pt x="934" y="1445"/>
                  </a:lnTo>
                  <a:lnTo>
                    <a:pt x="919" y="1444"/>
                  </a:lnTo>
                  <a:lnTo>
                    <a:pt x="910" y="1444"/>
                  </a:lnTo>
                  <a:lnTo>
                    <a:pt x="902" y="1443"/>
                  </a:lnTo>
                  <a:lnTo>
                    <a:pt x="888" y="1443"/>
                  </a:lnTo>
                  <a:lnTo>
                    <a:pt x="880" y="1441"/>
                  </a:lnTo>
                  <a:lnTo>
                    <a:pt x="873" y="1441"/>
                  </a:lnTo>
                  <a:lnTo>
                    <a:pt x="865" y="1440"/>
                  </a:lnTo>
                  <a:lnTo>
                    <a:pt x="858" y="1440"/>
                  </a:lnTo>
                  <a:lnTo>
                    <a:pt x="850" y="1438"/>
                  </a:lnTo>
                  <a:lnTo>
                    <a:pt x="836" y="1438"/>
                  </a:lnTo>
                  <a:lnTo>
                    <a:pt x="827" y="1437"/>
                  </a:lnTo>
                  <a:lnTo>
                    <a:pt x="819" y="1435"/>
                  </a:lnTo>
                  <a:lnTo>
                    <a:pt x="812" y="1435"/>
                  </a:lnTo>
                  <a:lnTo>
                    <a:pt x="804" y="1434"/>
                  </a:lnTo>
                  <a:lnTo>
                    <a:pt x="797" y="1434"/>
                  </a:lnTo>
                  <a:lnTo>
                    <a:pt x="790" y="1432"/>
                  </a:lnTo>
                  <a:lnTo>
                    <a:pt x="781" y="1432"/>
                  </a:lnTo>
                  <a:lnTo>
                    <a:pt x="773" y="1431"/>
                  </a:lnTo>
                  <a:lnTo>
                    <a:pt x="766" y="1431"/>
                  </a:lnTo>
                  <a:lnTo>
                    <a:pt x="758" y="1429"/>
                  </a:lnTo>
                  <a:lnTo>
                    <a:pt x="751" y="1429"/>
                  </a:lnTo>
                  <a:lnTo>
                    <a:pt x="744" y="1428"/>
                  </a:lnTo>
                  <a:lnTo>
                    <a:pt x="736" y="1428"/>
                  </a:lnTo>
                  <a:lnTo>
                    <a:pt x="714" y="1425"/>
                  </a:lnTo>
                  <a:lnTo>
                    <a:pt x="705" y="1423"/>
                  </a:lnTo>
                  <a:lnTo>
                    <a:pt x="698" y="1422"/>
                  </a:lnTo>
                  <a:lnTo>
                    <a:pt x="690" y="1422"/>
                  </a:lnTo>
                  <a:lnTo>
                    <a:pt x="675" y="1419"/>
                  </a:lnTo>
                  <a:lnTo>
                    <a:pt x="668" y="1419"/>
                  </a:lnTo>
                  <a:lnTo>
                    <a:pt x="653" y="1416"/>
                  </a:lnTo>
                  <a:lnTo>
                    <a:pt x="644" y="1416"/>
                  </a:lnTo>
                  <a:lnTo>
                    <a:pt x="622" y="1411"/>
                  </a:lnTo>
                  <a:lnTo>
                    <a:pt x="615" y="1411"/>
                  </a:lnTo>
                  <a:lnTo>
                    <a:pt x="592" y="1407"/>
                  </a:lnTo>
                  <a:lnTo>
                    <a:pt x="583" y="1405"/>
                  </a:lnTo>
                  <a:lnTo>
                    <a:pt x="576" y="1404"/>
                  </a:lnTo>
                  <a:lnTo>
                    <a:pt x="568" y="1404"/>
                  </a:lnTo>
                  <a:lnTo>
                    <a:pt x="517" y="1394"/>
                  </a:lnTo>
                  <a:lnTo>
                    <a:pt x="515" y="1394"/>
                  </a:lnTo>
                  <a:lnTo>
                    <a:pt x="506" y="1391"/>
                  </a:lnTo>
                  <a:lnTo>
                    <a:pt x="506" y="1391"/>
                  </a:lnTo>
                  <a:lnTo>
                    <a:pt x="478" y="1385"/>
                  </a:lnTo>
                  <a:lnTo>
                    <a:pt x="476" y="1385"/>
                  </a:lnTo>
                  <a:lnTo>
                    <a:pt x="469" y="1382"/>
                  </a:lnTo>
                  <a:lnTo>
                    <a:pt x="469" y="1382"/>
                  </a:lnTo>
                  <a:lnTo>
                    <a:pt x="462" y="1380"/>
                  </a:lnTo>
                  <a:lnTo>
                    <a:pt x="447" y="1377"/>
                  </a:lnTo>
                  <a:lnTo>
                    <a:pt x="445" y="1377"/>
                  </a:lnTo>
                  <a:lnTo>
                    <a:pt x="438" y="1374"/>
                  </a:lnTo>
                  <a:lnTo>
                    <a:pt x="438" y="1374"/>
                  </a:lnTo>
                  <a:lnTo>
                    <a:pt x="425" y="1371"/>
                  </a:lnTo>
                  <a:lnTo>
                    <a:pt x="423" y="1371"/>
                  </a:lnTo>
                  <a:lnTo>
                    <a:pt x="416" y="1368"/>
                  </a:lnTo>
                  <a:lnTo>
                    <a:pt x="416" y="1368"/>
                  </a:lnTo>
                  <a:lnTo>
                    <a:pt x="410" y="1367"/>
                  </a:lnTo>
                  <a:lnTo>
                    <a:pt x="408" y="1367"/>
                  </a:lnTo>
                  <a:lnTo>
                    <a:pt x="393" y="1361"/>
                  </a:lnTo>
                  <a:lnTo>
                    <a:pt x="393" y="1361"/>
                  </a:lnTo>
                  <a:lnTo>
                    <a:pt x="386" y="1359"/>
                  </a:lnTo>
                  <a:lnTo>
                    <a:pt x="384" y="1359"/>
                  </a:lnTo>
                  <a:lnTo>
                    <a:pt x="377" y="1356"/>
                  </a:lnTo>
                  <a:lnTo>
                    <a:pt x="362" y="1352"/>
                  </a:lnTo>
                  <a:lnTo>
                    <a:pt x="355" y="1349"/>
                  </a:lnTo>
                  <a:lnTo>
                    <a:pt x="353" y="1348"/>
                  </a:lnTo>
                  <a:lnTo>
                    <a:pt x="347" y="1345"/>
                  </a:lnTo>
                  <a:lnTo>
                    <a:pt x="341" y="1343"/>
                  </a:lnTo>
                  <a:lnTo>
                    <a:pt x="338" y="1342"/>
                  </a:lnTo>
                  <a:lnTo>
                    <a:pt x="333" y="1339"/>
                  </a:lnTo>
                  <a:lnTo>
                    <a:pt x="333" y="1339"/>
                  </a:lnTo>
                  <a:lnTo>
                    <a:pt x="324" y="1336"/>
                  </a:lnTo>
                  <a:lnTo>
                    <a:pt x="309" y="1330"/>
                  </a:lnTo>
                  <a:lnTo>
                    <a:pt x="279" y="1315"/>
                  </a:lnTo>
                  <a:lnTo>
                    <a:pt x="278" y="1313"/>
                  </a:lnTo>
                  <a:lnTo>
                    <a:pt x="272" y="1310"/>
                  </a:lnTo>
                  <a:lnTo>
                    <a:pt x="272" y="1310"/>
                  </a:lnTo>
                  <a:lnTo>
                    <a:pt x="263" y="1307"/>
                  </a:lnTo>
                  <a:lnTo>
                    <a:pt x="261" y="1306"/>
                  </a:lnTo>
                  <a:lnTo>
                    <a:pt x="246" y="1296"/>
                  </a:lnTo>
                  <a:lnTo>
                    <a:pt x="232" y="1287"/>
                  </a:lnTo>
                  <a:lnTo>
                    <a:pt x="217" y="1275"/>
                  </a:lnTo>
                  <a:lnTo>
                    <a:pt x="209" y="1270"/>
                  </a:lnTo>
                  <a:lnTo>
                    <a:pt x="202" y="1264"/>
                  </a:lnTo>
                  <a:lnTo>
                    <a:pt x="200" y="1264"/>
                  </a:lnTo>
                  <a:lnTo>
                    <a:pt x="193" y="1257"/>
                  </a:lnTo>
                  <a:lnTo>
                    <a:pt x="193" y="1257"/>
                  </a:lnTo>
                  <a:lnTo>
                    <a:pt x="186" y="1250"/>
                  </a:lnTo>
                  <a:lnTo>
                    <a:pt x="178" y="1244"/>
                  </a:lnTo>
                  <a:lnTo>
                    <a:pt x="177" y="1244"/>
                  </a:lnTo>
                  <a:lnTo>
                    <a:pt x="169" y="1236"/>
                  </a:lnTo>
                  <a:lnTo>
                    <a:pt x="147" y="1209"/>
                  </a:lnTo>
                  <a:lnTo>
                    <a:pt x="138" y="1199"/>
                  </a:lnTo>
                  <a:lnTo>
                    <a:pt x="131" y="1189"/>
                  </a:lnTo>
                  <a:lnTo>
                    <a:pt x="131" y="1187"/>
                  </a:lnTo>
                  <a:lnTo>
                    <a:pt x="116" y="1163"/>
                  </a:lnTo>
                  <a:lnTo>
                    <a:pt x="108" y="1150"/>
                  </a:lnTo>
                  <a:lnTo>
                    <a:pt x="94" y="1117"/>
                  </a:lnTo>
                  <a:lnTo>
                    <a:pt x="86" y="1100"/>
                  </a:lnTo>
                  <a:lnTo>
                    <a:pt x="79" y="1079"/>
                  </a:lnTo>
                  <a:lnTo>
                    <a:pt x="79" y="1077"/>
                  </a:lnTo>
                  <a:lnTo>
                    <a:pt x="71" y="1052"/>
                  </a:lnTo>
                  <a:lnTo>
                    <a:pt x="62" y="1025"/>
                  </a:lnTo>
                  <a:lnTo>
                    <a:pt x="55" y="993"/>
                  </a:lnTo>
                  <a:lnTo>
                    <a:pt x="48" y="954"/>
                  </a:lnTo>
                  <a:lnTo>
                    <a:pt x="40" y="905"/>
                  </a:lnTo>
                  <a:lnTo>
                    <a:pt x="39" y="905"/>
                  </a:lnTo>
                  <a:lnTo>
                    <a:pt x="31" y="844"/>
                  </a:lnTo>
                  <a:lnTo>
                    <a:pt x="24" y="763"/>
                  </a:lnTo>
                  <a:lnTo>
                    <a:pt x="24" y="761"/>
                  </a:lnTo>
                  <a:lnTo>
                    <a:pt x="16" y="641"/>
                  </a:lnTo>
                  <a:lnTo>
                    <a:pt x="9" y="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00BF"/>
            </a:solidFill>
            <a:ln w="0">
              <a:solidFill>
                <a:srgbClr val="BF00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94" name="Freeform 79"/>
            <p:cNvSpPr>
              <a:spLocks/>
            </p:cNvSpPr>
            <p:nvPr/>
          </p:nvSpPr>
          <p:spPr bwMode="auto">
            <a:xfrm>
              <a:off x="4129088" y="3816629"/>
              <a:ext cx="3594100" cy="44420"/>
            </a:xfrm>
            <a:custGeom>
              <a:avLst/>
              <a:gdLst>
                <a:gd name="T0" fmla="*/ 32 w 2264"/>
                <a:gd name="T1" fmla="*/ 2 h 42"/>
                <a:gd name="T2" fmla="*/ 61 w 2264"/>
                <a:gd name="T3" fmla="*/ 2 h 42"/>
                <a:gd name="T4" fmla="*/ 68 w 2264"/>
                <a:gd name="T5" fmla="*/ 3 h 42"/>
                <a:gd name="T6" fmla="*/ 107 w 2264"/>
                <a:gd name="T7" fmla="*/ 6 h 42"/>
                <a:gd name="T8" fmla="*/ 138 w 2264"/>
                <a:gd name="T9" fmla="*/ 6 h 42"/>
                <a:gd name="T10" fmla="*/ 175 w 2264"/>
                <a:gd name="T11" fmla="*/ 6 h 42"/>
                <a:gd name="T12" fmla="*/ 182 w 2264"/>
                <a:gd name="T13" fmla="*/ 7 h 42"/>
                <a:gd name="T14" fmla="*/ 228 w 2264"/>
                <a:gd name="T15" fmla="*/ 10 h 42"/>
                <a:gd name="T16" fmla="*/ 268 w 2264"/>
                <a:gd name="T17" fmla="*/ 10 h 42"/>
                <a:gd name="T18" fmla="*/ 319 w 2264"/>
                <a:gd name="T19" fmla="*/ 13 h 42"/>
                <a:gd name="T20" fmla="*/ 359 w 2264"/>
                <a:gd name="T21" fmla="*/ 13 h 42"/>
                <a:gd name="T22" fmla="*/ 411 w 2264"/>
                <a:gd name="T23" fmla="*/ 13 h 42"/>
                <a:gd name="T24" fmla="*/ 418 w 2264"/>
                <a:gd name="T25" fmla="*/ 15 h 42"/>
                <a:gd name="T26" fmla="*/ 479 w 2264"/>
                <a:gd name="T27" fmla="*/ 18 h 42"/>
                <a:gd name="T28" fmla="*/ 534 w 2264"/>
                <a:gd name="T29" fmla="*/ 18 h 42"/>
                <a:gd name="T30" fmla="*/ 601 w 2264"/>
                <a:gd name="T31" fmla="*/ 18 h 42"/>
                <a:gd name="T32" fmla="*/ 608 w 2264"/>
                <a:gd name="T33" fmla="*/ 19 h 42"/>
                <a:gd name="T34" fmla="*/ 684 w 2264"/>
                <a:gd name="T35" fmla="*/ 22 h 42"/>
                <a:gd name="T36" fmla="*/ 761 w 2264"/>
                <a:gd name="T37" fmla="*/ 22 h 42"/>
                <a:gd name="T38" fmla="*/ 852 w 2264"/>
                <a:gd name="T39" fmla="*/ 22 h 42"/>
                <a:gd name="T40" fmla="*/ 859 w 2264"/>
                <a:gd name="T41" fmla="*/ 24 h 42"/>
                <a:gd name="T42" fmla="*/ 964 w 2264"/>
                <a:gd name="T43" fmla="*/ 27 h 42"/>
                <a:gd name="T44" fmla="*/ 1080 w 2264"/>
                <a:gd name="T45" fmla="*/ 27 h 42"/>
                <a:gd name="T46" fmla="*/ 1232 w 2264"/>
                <a:gd name="T47" fmla="*/ 27 h 42"/>
                <a:gd name="T48" fmla="*/ 1239 w 2264"/>
                <a:gd name="T49" fmla="*/ 28 h 42"/>
                <a:gd name="T50" fmla="*/ 1420 w 2264"/>
                <a:gd name="T51" fmla="*/ 31 h 42"/>
                <a:gd name="T52" fmla="*/ 1657 w 2264"/>
                <a:gd name="T53" fmla="*/ 31 h 42"/>
                <a:gd name="T54" fmla="*/ 2014 w 2264"/>
                <a:gd name="T55" fmla="*/ 31 h 42"/>
                <a:gd name="T56" fmla="*/ 2021 w 2264"/>
                <a:gd name="T57" fmla="*/ 33 h 42"/>
                <a:gd name="T58" fmla="*/ 1419 w 2264"/>
                <a:gd name="T59" fmla="*/ 42 h 42"/>
                <a:gd name="T60" fmla="*/ 1232 w 2264"/>
                <a:gd name="T61" fmla="*/ 39 h 42"/>
                <a:gd name="T62" fmla="*/ 964 w 2264"/>
                <a:gd name="T63" fmla="*/ 37 h 42"/>
                <a:gd name="T64" fmla="*/ 852 w 2264"/>
                <a:gd name="T65" fmla="*/ 34 h 42"/>
                <a:gd name="T66" fmla="*/ 684 w 2264"/>
                <a:gd name="T67" fmla="*/ 33 h 42"/>
                <a:gd name="T68" fmla="*/ 601 w 2264"/>
                <a:gd name="T69" fmla="*/ 30 h 42"/>
                <a:gd name="T70" fmla="*/ 479 w 2264"/>
                <a:gd name="T71" fmla="*/ 28 h 42"/>
                <a:gd name="T72" fmla="*/ 411 w 2264"/>
                <a:gd name="T73" fmla="*/ 25 h 42"/>
                <a:gd name="T74" fmla="*/ 319 w 2264"/>
                <a:gd name="T75" fmla="*/ 24 h 42"/>
                <a:gd name="T76" fmla="*/ 258 w 2264"/>
                <a:gd name="T77" fmla="*/ 21 h 42"/>
                <a:gd name="T78" fmla="*/ 182 w 2264"/>
                <a:gd name="T79" fmla="*/ 19 h 42"/>
                <a:gd name="T80" fmla="*/ 136 w 2264"/>
                <a:gd name="T81" fmla="*/ 16 h 42"/>
                <a:gd name="T82" fmla="*/ 68 w 2264"/>
                <a:gd name="T83" fmla="*/ 15 h 42"/>
                <a:gd name="T84" fmla="*/ 31 w 2264"/>
                <a:gd name="T85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64" h="42">
                  <a:moveTo>
                    <a:pt x="0" y="0"/>
                  </a:moveTo>
                  <a:lnTo>
                    <a:pt x="31" y="0"/>
                  </a:lnTo>
                  <a:lnTo>
                    <a:pt x="32" y="2"/>
                  </a:lnTo>
                  <a:lnTo>
                    <a:pt x="38" y="3"/>
                  </a:lnTo>
                  <a:lnTo>
                    <a:pt x="38" y="2"/>
                  </a:lnTo>
                  <a:lnTo>
                    <a:pt x="61" y="2"/>
                  </a:lnTo>
                  <a:lnTo>
                    <a:pt x="62" y="3"/>
                  </a:lnTo>
                  <a:lnTo>
                    <a:pt x="68" y="5"/>
                  </a:lnTo>
                  <a:lnTo>
                    <a:pt x="68" y="3"/>
                  </a:lnTo>
                  <a:lnTo>
                    <a:pt x="99" y="3"/>
                  </a:lnTo>
                  <a:lnTo>
                    <a:pt x="101" y="5"/>
                  </a:lnTo>
                  <a:lnTo>
                    <a:pt x="107" y="6"/>
                  </a:lnTo>
                  <a:lnTo>
                    <a:pt x="107" y="5"/>
                  </a:lnTo>
                  <a:lnTo>
                    <a:pt x="136" y="5"/>
                  </a:lnTo>
                  <a:lnTo>
                    <a:pt x="138" y="6"/>
                  </a:lnTo>
                  <a:lnTo>
                    <a:pt x="144" y="7"/>
                  </a:lnTo>
                  <a:lnTo>
                    <a:pt x="144" y="6"/>
                  </a:lnTo>
                  <a:lnTo>
                    <a:pt x="175" y="6"/>
                  </a:lnTo>
                  <a:lnTo>
                    <a:pt x="176" y="7"/>
                  </a:lnTo>
                  <a:lnTo>
                    <a:pt x="182" y="9"/>
                  </a:lnTo>
                  <a:lnTo>
                    <a:pt x="182" y="7"/>
                  </a:lnTo>
                  <a:lnTo>
                    <a:pt x="221" y="7"/>
                  </a:lnTo>
                  <a:lnTo>
                    <a:pt x="222" y="9"/>
                  </a:lnTo>
                  <a:lnTo>
                    <a:pt x="228" y="10"/>
                  </a:lnTo>
                  <a:lnTo>
                    <a:pt x="228" y="9"/>
                  </a:lnTo>
                  <a:lnTo>
                    <a:pt x="259" y="9"/>
                  </a:lnTo>
                  <a:lnTo>
                    <a:pt x="268" y="10"/>
                  </a:lnTo>
                  <a:lnTo>
                    <a:pt x="311" y="10"/>
                  </a:lnTo>
                  <a:lnTo>
                    <a:pt x="313" y="12"/>
                  </a:lnTo>
                  <a:lnTo>
                    <a:pt x="319" y="13"/>
                  </a:lnTo>
                  <a:lnTo>
                    <a:pt x="319" y="12"/>
                  </a:lnTo>
                  <a:lnTo>
                    <a:pt x="357" y="12"/>
                  </a:lnTo>
                  <a:lnTo>
                    <a:pt x="359" y="13"/>
                  </a:lnTo>
                  <a:lnTo>
                    <a:pt x="365" y="15"/>
                  </a:lnTo>
                  <a:lnTo>
                    <a:pt x="365" y="13"/>
                  </a:lnTo>
                  <a:lnTo>
                    <a:pt x="411" y="13"/>
                  </a:lnTo>
                  <a:lnTo>
                    <a:pt x="412" y="15"/>
                  </a:lnTo>
                  <a:lnTo>
                    <a:pt x="418" y="16"/>
                  </a:lnTo>
                  <a:lnTo>
                    <a:pt x="418" y="15"/>
                  </a:lnTo>
                  <a:lnTo>
                    <a:pt x="472" y="15"/>
                  </a:lnTo>
                  <a:lnTo>
                    <a:pt x="473" y="16"/>
                  </a:lnTo>
                  <a:lnTo>
                    <a:pt x="479" y="18"/>
                  </a:lnTo>
                  <a:lnTo>
                    <a:pt x="479" y="16"/>
                  </a:lnTo>
                  <a:lnTo>
                    <a:pt x="533" y="16"/>
                  </a:lnTo>
                  <a:lnTo>
                    <a:pt x="534" y="18"/>
                  </a:lnTo>
                  <a:lnTo>
                    <a:pt x="540" y="19"/>
                  </a:lnTo>
                  <a:lnTo>
                    <a:pt x="540" y="18"/>
                  </a:lnTo>
                  <a:lnTo>
                    <a:pt x="601" y="18"/>
                  </a:lnTo>
                  <a:lnTo>
                    <a:pt x="602" y="19"/>
                  </a:lnTo>
                  <a:lnTo>
                    <a:pt x="608" y="21"/>
                  </a:lnTo>
                  <a:lnTo>
                    <a:pt x="608" y="19"/>
                  </a:lnTo>
                  <a:lnTo>
                    <a:pt x="676" y="19"/>
                  </a:lnTo>
                  <a:lnTo>
                    <a:pt x="678" y="21"/>
                  </a:lnTo>
                  <a:lnTo>
                    <a:pt x="684" y="22"/>
                  </a:lnTo>
                  <a:lnTo>
                    <a:pt x="684" y="21"/>
                  </a:lnTo>
                  <a:lnTo>
                    <a:pt x="760" y="21"/>
                  </a:lnTo>
                  <a:lnTo>
                    <a:pt x="761" y="22"/>
                  </a:lnTo>
                  <a:lnTo>
                    <a:pt x="767" y="24"/>
                  </a:lnTo>
                  <a:lnTo>
                    <a:pt x="767" y="22"/>
                  </a:lnTo>
                  <a:lnTo>
                    <a:pt x="852" y="22"/>
                  </a:lnTo>
                  <a:lnTo>
                    <a:pt x="853" y="24"/>
                  </a:lnTo>
                  <a:lnTo>
                    <a:pt x="859" y="25"/>
                  </a:lnTo>
                  <a:lnTo>
                    <a:pt x="859" y="24"/>
                  </a:lnTo>
                  <a:lnTo>
                    <a:pt x="957" y="24"/>
                  </a:lnTo>
                  <a:lnTo>
                    <a:pt x="958" y="25"/>
                  </a:lnTo>
                  <a:lnTo>
                    <a:pt x="964" y="27"/>
                  </a:lnTo>
                  <a:lnTo>
                    <a:pt x="964" y="25"/>
                  </a:lnTo>
                  <a:lnTo>
                    <a:pt x="1079" y="25"/>
                  </a:lnTo>
                  <a:lnTo>
                    <a:pt x="1080" y="27"/>
                  </a:lnTo>
                  <a:lnTo>
                    <a:pt x="1086" y="28"/>
                  </a:lnTo>
                  <a:lnTo>
                    <a:pt x="1086" y="27"/>
                  </a:lnTo>
                  <a:lnTo>
                    <a:pt x="1232" y="27"/>
                  </a:lnTo>
                  <a:lnTo>
                    <a:pt x="1233" y="28"/>
                  </a:lnTo>
                  <a:lnTo>
                    <a:pt x="1239" y="30"/>
                  </a:lnTo>
                  <a:lnTo>
                    <a:pt x="1239" y="28"/>
                  </a:lnTo>
                  <a:lnTo>
                    <a:pt x="1413" y="28"/>
                  </a:lnTo>
                  <a:lnTo>
                    <a:pt x="1414" y="30"/>
                  </a:lnTo>
                  <a:lnTo>
                    <a:pt x="1420" y="31"/>
                  </a:lnTo>
                  <a:lnTo>
                    <a:pt x="1420" y="30"/>
                  </a:lnTo>
                  <a:lnTo>
                    <a:pt x="1656" y="30"/>
                  </a:lnTo>
                  <a:lnTo>
                    <a:pt x="1657" y="31"/>
                  </a:lnTo>
                  <a:lnTo>
                    <a:pt x="1663" y="33"/>
                  </a:lnTo>
                  <a:lnTo>
                    <a:pt x="1663" y="31"/>
                  </a:lnTo>
                  <a:lnTo>
                    <a:pt x="2014" y="31"/>
                  </a:lnTo>
                  <a:lnTo>
                    <a:pt x="2015" y="33"/>
                  </a:lnTo>
                  <a:lnTo>
                    <a:pt x="2021" y="34"/>
                  </a:lnTo>
                  <a:lnTo>
                    <a:pt x="2021" y="33"/>
                  </a:lnTo>
                  <a:lnTo>
                    <a:pt x="2264" y="33"/>
                  </a:lnTo>
                  <a:lnTo>
                    <a:pt x="2264" y="42"/>
                  </a:lnTo>
                  <a:lnTo>
                    <a:pt x="1419" y="42"/>
                  </a:lnTo>
                  <a:lnTo>
                    <a:pt x="1413" y="40"/>
                  </a:lnTo>
                  <a:lnTo>
                    <a:pt x="1239" y="40"/>
                  </a:lnTo>
                  <a:lnTo>
                    <a:pt x="1232" y="39"/>
                  </a:lnTo>
                  <a:lnTo>
                    <a:pt x="1086" y="39"/>
                  </a:lnTo>
                  <a:lnTo>
                    <a:pt x="1079" y="37"/>
                  </a:lnTo>
                  <a:lnTo>
                    <a:pt x="964" y="37"/>
                  </a:lnTo>
                  <a:lnTo>
                    <a:pt x="957" y="36"/>
                  </a:lnTo>
                  <a:lnTo>
                    <a:pt x="859" y="36"/>
                  </a:lnTo>
                  <a:lnTo>
                    <a:pt x="852" y="34"/>
                  </a:lnTo>
                  <a:lnTo>
                    <a:pt x="767" y="34"/>
                  </a:lnTo>
                  <a:lnTo>
                    <a:pt x="760" y="33"/>
                  </a:lnTo>
                  <a:lnTo>
                    <a:pt x="684" y="33"/>
                  </a:lnTo>
                  <a:lnTo>
                    <a:pt x="676" y="31"/>
                  </a:lnTo>
                  <a:lnTo>
                    <a:pt x="608" y="31"/>
                  </a:lnTo>
                  <a:lnTo>
                    <a:pt x="601" y="30"/>
                  </a:lnTo>
                  <a:lnTo>
                    <a:pt x="540" y="30"/>
                  </a:lnTo>
                  <a:lnTo>
                    <a:pt x="533" y="28"/>
                  </a:lnTo>
                  <a:lnTo>
                    <a:pt x="479" y="28"/>
                  </a:lnTo>
                  <a:lnTo>
                    <a:pt x="472" y="27"/>
                  </a:lnTo>
                  <a:lnTo>
                    <a:pt x="418" y="27"/>
                  </a:lnTo>
                  <a:lnTo>
                    <a:pt x="411" y="25"/>
                  </a:lnTo>
                  <a:lnTo>
                    <a:pt x="365" y="25"/>
                  </a:lnTo>
                  <a:lnTo>
                    <a:pt x="357" y="24"/>
                  </a:lnTo>
                  <a:lnTo>
                    <a:pt x="319" y="24"/>
                  </a:lnTo>
                  <a:lnTo>
                    <a:pt x="311" y="22"/>
                  </a:lnTo>
                  <a:lnTo>
                    <a:pt x="267" y="22"/>
                  </a:lnTo>
                  <a:lnTo>
                    <a:pt x="258" y="21"/>
                  </a:lnTo>
                  <a:lnTo>
                    <a:pt x="228" y="21"/>
                  </a:lnTo>
                  <a:lnTo>
                    <a:pt x="221" y="19"/>
                  </a:lnTo>
                  <a:lnTo>
                    <a:pt x="182" y="19"/>
                  </a:lnTo>
                  <a:lnTo>
                    <a:pt x="175" y="18"/>
                  </a:lnTo>
                  <a:lnTo>
                    <a:pt x="144" y="18"/>
                  </a:lnTo>
                  <a:lnTo>
                    <a:pt x="136" y="16"/>
                  </a:lnTo>
                  <a:lnTo>
                    <a:pt x="107" y="16"/>
                  </a:lnTo>
                  <a:lnTo>
                    <a:pt x="99" y="15"/>
                  </a:lnTo>
                  <a:lnTo>
                    <a:pt x="68" y="15"/>
                  </a:lnTo>
                  <a:lnTo>
                    <a:pt x="61" y="13"/>
                  </a:lnTo>
                  <a:lnTo>
                    <a:pt x="38" y="13"/>
                  </a:lnTo>
                  <a:lnTo>
                    <a:pt x="31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FBF"/>
            </a:solidFill>
            <a:ln w="0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95" name="Freeform 80"/>
            <p:cNvSpPr>
              <a:spLocks/>
            </p:cNvSpPr>
            <p:nvPr/>
          </p:nvSpPr>
          <p:spPr bwMode="auto">
            <a:xfrm>
              <a:off x="1701801" y="3574436"/>
              <a:ext cx="2428875" cy="254884"/>
            </a:xfrm>
            <a:custGeom>
              <a:avLst/>
              <a:gdLst>
                <a:gd name="T0" fmla="*/ 43 w 1530"/>
                <a:gd name="T1" fmla="*/ 14 h 241"/>
                <a:gd name="T2" fmla="*/ 80 w 1530"/>
                <a:gd name="T3" fmla="*/ 26 h 241"/>
                <a:gd name="T4" fmla="*/ 119 w 1530"/>
                <a:gd name="T5" fmla="*/ 38 h 241"/>
                <a:gd name="T6" fmla="*/ 141 w 1530"/>
                <a:gd name="T7" fmla="*/ 44 h 241"/>
                <a:gd name="T8" fmla="*/ 171 w 1530"/>
                <a:gd name="T9" fmla="*/ 52 h 241"/>
                <a:gd name="T10" fmla="*/ 218 w 1530"/>
                <a:gd name="T11" fmla="*/ 64 h 241"/>
                <a:gd name="T12" fmla="*/ 269 w 1530"/>
                <a:gd name="T13" fmla="*/ 78 h 241"/>
                <a:gd name="T14" fmla="*/ 338 w 1530"/>
                <a:gd name="T15" fmla="*/ 95 h 241"/>
                <a:gd name="T16" fmla="*/ 512 w 1530"/>
                <a:gd name="T17" fmla="*/ 130 h 241"/>
                <a:gd name="T18" fmla="*/ 558 w 1530"/>
                <a:gd name="T19" fmla="*/ 137 h 241"/>
                <a:gd name="T20" fmla="*/ 632 w 1530"/>
                <a:gd name="T21" fmla="*/ 149 h 241"/>
                <a:gd name="T22" fmla="*/ 672 w 1530"/>
                <a:gd name="T23" fmla="*/ 155 h 241"/>
                <a:gd name="T24" fmla="*/ 718 w 1530"/>
                <a:gd name="T25" fmla="*/ 161 h 241"/>
                <a:gd name="T26" fmla="*/ 756 w 1530"/>
                <a:gd name="T27" fmla="*/ 167 h 241"/>
                <a:gd name="T28" fmla="*/ 794 w 1530"/>
                <a:gd name="T29" fmla="*/ 170 h 241"/>
                <a:gd name="T30" fmla="*/ 855 w 1530"/>
                <a:gd name="T31" fmla="*/ 177 h 241"/>
                <a:gd name="T32" fmla="*/ 883 w 1530"/>
                <a:gd name="T33" fmla="*/ 182 h 241"/>
                <a:gd name="T34" fmla="*/ 913 w 1530"/>
                <a:gd name="T35" fmla="*/ 186 h 241"/>
                <a:gd name="T36" fmla="*/ 938 w 1530"/>
                <a:gd name="T37" fmla="*/ 188 h 241"/>
                <a:gd name="T38" fmla="*/ 968 w 1530"/>
                <a:gd name="T39" fmla="*/ 189 h 241"/>
                <a:gd name="T40" fmla="*/ 990 w 1530"/>
                <a:gd name="T41" fmla="*/ 192 h 241"/>
                <a:gd name="T42" fmla="*/ 1020 w 1530"/>
                <a:gd name="T43" fmla="*/ 196 h 241"/>
                <a:gd name="T44" fmla="*/ 1058 w 1530"/>
                <a:gd name="T45" fmla="*/ 198 h 241"/>
                <a:gd name="T46" fmla="*/ 1088 w 1530"/>
                <a:gd name="T47" fmla="*/ 202 h 241"/>
                <a:gd name="T48" fmla="*/ 1121 w 1530"/>
                <a:gd name="T49" fmla="*/ 204 h 241"/>
                <a:gd name="T50" fmla="*/ 1158 w 1530"/>
                <a:gd name="T51" fmla="*/ 205 h 241"/>
                <a:gd name="T52" fmla="*/ 1187 w 1530"/>
                <a:gd name="T53" fmla="*/ 208 h 241"/>
                <a:gd name="T54" fmla="*/ 1224 w 1530"/>
                <a:gd name="T55" fmla="*/ 213 h 241"/>
                <a:gd name="T56" fmla="*/ 1265 w 1530"/>
                <a:gd name="T57" fmla="*/ 214 h 241"/>
                <a:gd name="T58" fmla="*/ 1302 w 1530"/>
                <a:gd name="T59" fmla="*/ 216 h 241"/>
                <a:gd name="T60" fmla="*/ 1339 w 1530"/>
                <a:gd name="T61" fmla="*/ 219 h 241"/>
                <a:gd name="T62" fmla="*/ 1385 w 1530"/>
                <a:gd name="T63" fmla="*/ 223 h 241"/>
                <a:gd name="T64" fmla="*/ 1438 w 1530"/>
                <a:gd name="T65" fmla="*/ 225 h 241"/>
                <a:gd name="T66" fmla="*/ 1499 w 1530"/>
                <a:gd name="T67" fmla="*/ 229 h 241"/>
                <a:gd name="T68" fmla="*/ 1499 w 1530"/>
                <a:gd name="T69" fmla="*/ 239 h 241"/>
                <a:gd name="T70" fmla="*/ 1407 w 1530"/>
                <a:gd name="T71" fmla="*/ 234 h 241"/>
                <a:gd name="T72" fmla="*/ 1309 w 1530"/>
                <a:gd name="T73" fmla="*/ 229 h 241"/>
                <a:gd name="T74" fmla="*/ 1241 w 1530"/>
                <a:gd name="T75" fmla="*/ 223 h 241"/>
                <a:gd name="T76" fmla="*/ 1165 w 1530"/>
                <a:gd name="T77" fmla="*/ 219 h 241"/>
                <a:gd name="T78" fmla="*/ 1104 w 1530"/>
                <a:gd name="T79" fmla="*/ 213 h 241"/>
                <a:gd name="T80" fmla="*/ 1036 w 1530"/>
                <a:gd name="T81" fmla="*/ 208 h 241"/>
                <a:gd name="T82" fmla="*/ 983 w 1530"/>
                <a:gd name="T83" fmla="*/ 202 h 241"/>
                <a:gd name="T84" fmla="*/ 929 w 1530"/>
                <a:gd name="T85" fmla="*/ 198 h 241"/>
                <a:gd name="T86" fmla="*/ 868 w 1530"/>
                <a:gd name="T87" fmla="*/ 190 h 241"/>
                <a:gd name="T88" fmla="*/ 793 w 1530"/>
                <a:gd name="T89" fmla="*/ 182 h 241"/>
                <a:gd name="T90" fmla="*/ 724 w 1530"/>
                <a:gd name="T91" fmla="*/ 173 h 241"/>
                <a:gd name="T92" fmla="*/ 656 w 1530"/>
                <a:gd name="T93" fmla="*/ 164 h 241"/>
                <a:gd name="T94" fmla="*/ 549 w 1530"/>
                <a:gd name="T95" fmla="*/ 147 h 241"/>
                <a:gd name="T96" fmla="*/ 337 w 1530"/>
                <a:gd name="T97" fmla="*/ 106 h 241"/>
                <a:gd name="T98" fmla="*/ 290 w 1530"/>
                <a:gd name="T99" fmla="*/ 94 h 241"/>
                <a:gd name="T100" fmla="*/ 236 w 1530"/>
                <a:gd name="T101" fmla="*/ 81 h 241"/>
                <a:gd name="T102" fmla="*/ 199 w 1530"/>
                <a:gd name="T103" fmla="*/ 72 h 241"/>
                <a:gd name="T104" fmla="*/ 162 w 1530"/>
                <a:gd name="T105" fmla="*/ 61 h 241"/>
                <a:gd name="T106" fmla="*/ 137 w 1530"/>
                <a:gd name="T107" fmla="*/ 54 h 241"/>
                <a:gd name="T108" fmla="*/ 107 w 1530"/>
                <a:gd name="T109" fmla="*/ 45 h 241"/>
                <a:gd name="T110" fmla="*/ 77 w 1530"/>
                <a:gd name="T111" fmla="*/ 36 h 241"/>
                <a:gd name="T112" fmla="*/ 40 w 1530"/>
                <a:gd name="T113" fmla="*/ 24 h 241"/>
                <a:gd name="T114" fmla="*/ 0 w 1530"/>
                <a:gd name="T115" fmla="*/ 1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30" h="241">
                  <a:moveTo>
                    <a:pt x="5" y="0"/>
                  </a:moveTo>
                  <a:lnTo>
                    <a:pt x="12" y="3"/>
                  </a:lnTo>
                  <a:lnTo>
                    <a:pt x="12" y="3"/>
                  </a:lnTo>
                  <a:lnTo>
                    <a:pt x="19" y="6"/>
                  </a:lnTo>
                  <a:lnTo>
                    <a:pt x="27" y="8"/>
                  </a:lnTo>
                  <a:lnTo>
                    <a:pt x="28" y="8"/>
                  </a:lnTo>
                  <a:lnTo>
                    <a:pt x="43" y="14"/>
                  </a:lnTo>
                  <a:lnTo>
                    <a:pt x="43" y="14"/>
                  </a:lnTo>
                  <a:lnTo>
                    <a:pt x="49" y="15"/>
                  </a:lnTo>
                  <a:lnTo>
                    <a:pt x="51" y="15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71" y="23"/>
                  </a:lnTo>
                  <a:lnTo>
                    <a:pt x="80" y="26"/>
                  </a:lnTo>
                  <a:lnTo>
                    <a:pt x="88" y="27"/>
                  </a:lnTo>
                  <a:lnTo>
                    <a:pt x="89" y="27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10" y="35"/>
                  </a:lnTo>
                  <a:lnTo>
                    <a:pt x="111" y="35"/>
                  </a:lnTo>
                  <a:lnTo>
                    <a:pt x="119" y="38"/>
                  </a:lnTo>
                  <a:lnTo>
                    <a:pt x="119" y="38"/>
                  </a:lnTo>
                  <a:lnTo>
                    <a:pt x="125" y="39"/>
                  </a:lnTo>
                  <a:lnTo>
                    <a:pt x="126" y="39"/>
                  </a:lnTo>
                  <a:lnTo>
                    <a:pt x="134" y="42"/>
                  </a:lnTo>
                  <a:lnTo>
                    <a:pt x="134" y="42"/>
                  </a:lnTo>
                  <a:lnTo>
                    <a:pt x="140" y="44"/>
                  </a:lnTo>
                  <a:lnTo>
                    <a:pt x="141" y="44"/>
                  </a:lnTo>
                  <a:lnTo>
                    <a:pt x="147" y="46"/>
                  </a:lnTo>
                  <a:lnTo>
                    <a:pt x="147" y="45"/>
                  </a:lnTo>
                  <a:lnTo>
                    <a:pt x="156" y="46"/>
                  </a:lnTo>
                  <a:lnTo>
                    <a:pt x="157" y="48"/>
                  </a:lnTo>
                  <a:lnTo>
                    <a:pt x="165" y="51"/>
                  </a:lnTo>
                  <a:lnTo>
                    <a:pt x="165" y="51"/>
                  </a:lnTo>
                  <a:lnTo>
                    <a:pt x="171" y="52"/>
                  </a:lnTo>
                  <a:lnTo>
                    <a:pt x="172" y="52"/>
                  </a:lnTo>
                  <a:lnTo>
                    <a:pt x="180" y="55"/>
                  </a:lnTo>
                  <a:lnTo>
                    <a:pt x="180" y="55"/>
                  </a:lnTo>
                  <a:lnTo>
                    <a:pt x="193" y="58"/>
                  </a:lnTo>
                  <a:lnTo>
                    <a:pt x="202" y="61"/>
                  </a:lnTo>
                  <a:lnTo>
                    <a:pt x="217" y="64"/>
                  </a:lnTo>
                  <a:lnTo>
                    <a:pt x="218" y="64"/>
                  </a:lnTo>
                  <a:lnTo>
                    <a:pt x="226" y="67"/>
                  </a:lnTo>
                  <a:lnTo>
                    <a:pt x="226" y="67"/>
                  </a:lnTo>
                  <a:lnTo>
                    <a:pt x="239" y="70"/>
                  </a:lnTo>
                  <a:lnTo>
                    <a:pt x="241" y="70"/>
                  </a:lnTo>
                  <a:lnTo>
                    <a:pt x="248" y="73"/>
                  </a:lnTo>
                  <a:lnTo>
                    <a:pt x="248" y="73"/>
                  </a:lnTo>
                  <a:lnTo>
                    <a:pt x="269" y="78"/>
                  </a:lnTo>
                  <a:lnTo>
                    <a:pt x="278" y="81"/>
                  </a:lnTo>
                  <a:lnTo>
                    <a:pt x="292" y="84"/>
                  </a:lnTo>
                  <a:lnTo>
                    <a:pt x="294" y="84"/>
                  </a:lnTo>
                  <a:lnTo>
                    <a:pt x="301" y="87"/>
                  </a:lnTo>
                  <a:lnTo>
                    <a:pt x="301" y="87"/>
                  </a:lnTo>
                  <a:lnTo>
                    <a:pt x="330" y="93"/>
                  </a:lnTo>
                  <a:lnTo>
                    <a:pt x="338" y="95"/>
                  </a:lnTo>
                  <a:lnTo>
                    <a:pt x="390" y="106"/>
                  </a:lnTo>
                  <a:lnTo>
                    <a:pt x="390" y="104"/>
                  </a:lnTo>
                  <a:lnTo>
                    <a:pt x="399" y="106"/>
                  </a:lnTo>
                  <a:lnTo>
                    <a:pt x="399" y="107"/>
                  </a:lnTo>
                  <a:lnTo>
                    <a:pt x="459" y="119"/>
                  </a:lnTo>
                  <a:lnTo>
                    <a:pt x="475" y="122"/>
                  </a:lnTo>
                  <a:lnTo>
                    <a:pt x="512" y="130"/>
                  </a:lnTo>
                  <a:lnTo>
                    <a:pt x="512" y="128"/>
                  </a:lnTo>
                  <a:lnTo>
                    <a:pt x="521" y="130"/>
                  </a:lnTo>
                  <a:lnTo>
                    <a:pt x="521" y="131"/>
                  </a:lnTo>
                  <a:lnTo>
                    <a:pt x="549" y="137"/>
                  </a:lnTo>
                  <a:lnTo>
                    <a:pt x="549" y="136"/>
                  </a:lnTo>
                  <a:lnTo>
                    <a:pt x="557" y="136"/>
                  </a:lnTo>
                  <a:lnTo>
                    <a:pt x="558" y="137"/>
                  </a:lnTo>
                  <a:lnTo>
                    <a:pt x="588" y="143"/>
                  </a:lnTo>
                  <a:lnTo>
                    <a:pt x="588" y="141"/>
                  </a:lnTo>
                  <a:lnTo>
                    <a:pt x="597" y="143"/>
                  </a:lnTo>
                  <a:lnTo>
                    <a:pt x="603" y="143"/>
                  </a:lnTo>
                  <a:lnTo>
                    <a:pt x="604" y="144"/>
                  </a:lnTo>
                  <a:lnTo>
                    <a:pt x="632" y="150"/>
                  </a:lnTo>
                  <a:lnTo>
                    <a:pt x="632" y="149"/>
                  </a:lnTo>
                  <a:lnTo>
                    <a:pt x="640" y="149"/>
                  </a:lnTo>
                  <a:lnTo>
                    <a:pt x="641" y="150"/>
                  </a:lnTo>
                  <a:lnTo>
                    <a:pt x="658" y="153"/>
                  </a:lnTo>
                  <a:lnTo>
                    <a:pt x="664" y="155"/>
                  </a:lnTo>
                  <a:lnTo>
                    <a:pt x="664" y="153"/>
                  </a:lnTo>
                  <a:lnTo>
                    <a:pt x="671" y="153"/>
                  </a:lnTo>
                  <a:lnTo>
                    <a:pt x="672" y="155"/>
                  </a:lnTo>
                  <a:lnTo>
                    <a:pt x="686" y="158"/>
                  </a:lnTo>
                  <a:lnTo>
                    <a:pt x="686" y="156"/>
                  </a:lnTo>
                  <a:lnTo>
                    <a:pt x="693" y="156"/>
                  </a:lnTo>
                  <a:lnTo>
                    <a:pt x="695" y="158"/>
                  </a:lnTo>
                  <a:lnTo>
                    <a:pt x="710" y="161"/>
                  </a:lnTo>
                  <a:lnTo>
                    <a:pt x="710" y="159"/>
                  </a:lnTo>
                  <a:lnTo>
                    <a:pt x="718" y="161"/>
                  </a:lnTo>
                  <a:lnTo>
                    <a:pt x="724" y="161"/>
                  </a:lnTo>
                  <a:lnTo>
                    <a:pt x="726" y="162"/>
                  </a:lnTo>
                  <a:lnTo>
                    <a:pt x="739" y="165"/>
                  </a:lnTo>
                  <a:lnTo>
                    <a:pt x="739" y="164"/>
                  </a:lnTo>
                  <a:lnTo>
                    <a:pt x="747" y="164"/>
                  </a:lnTo>
                  <a:lnTo>
                    <a:pt x="748" y="165"/>
                  </a:lnTo>
                  <a:lnTo>
                    <a:pt x="756" y="167"/>
                  </a:lnTo>
                  <a:lnTo>
                    <a:pt x="756" y="165"/>
                  </a:lnTo>
                  <a:lnTo>
                    <a:pt x="770" y="167"/>
                  </a:lnTo>
                  <a:lnTo>
                    <a:pt x="770" y="168"/>
                  </a:lnTo>
                  <a:lnTo>
                    <a:pt x="776" y="170"/>
                  </a:lnTo>
                  <a:lnTo>
                    <a:pt x="776" y="168"/>
                  </a:lnTo>
                  <a:lnTo>
                    <a:pt x="785" y="168"/>
                  </a:lnTo>
                  <a:lnTo>
                    <a:pt x="794" y="170"/>
                  </a:lnTo>
                  <a:lnTo>
                    <a:pt x="794" y="171"/>
                  </a:lnTo>
                  <a:lnTo>
                    <a:pt x="809" y="174"/>
                  </a:lnTo>
                  <a:lnTo>
                    <a:pt x="809" y="173"/>
                  </a:lnTo>
                  <a:lnTo>
                    <a:pt x="824" y="174"/>
                  </a:lnTo>
                  <a:lnTo>
                    <a:pt x="831" y="174"/>
                  </a:lnTo>
                  <a:lnTo>
                    <a:pt x="840" y="176"/>
                  </a:lnTo>
                  <a:lnTo>
                    <a:pt x="855" y="177"/>
                  </a:lnTo>
                  <a:lnTo>
                    <a:pt x="855" y="179"/>
                  </a:lnTo>
                  <a:lnTo>
                    <a:pt x="861" y="180"/>
                  </a:lnTo>
                  <a:lnTo>
                    <a:pt x="861" y="179"/>
                  </a:lnTo>
                  <a:lnTo>
                    <a:pt x="868" y="179"/>
                  </a:lnTo>
                  <a:lnTo>
                    <a:pt x="870" y="180"/>
                  </a:lnTo>
                  <a:lnTo>
                    <a:pt x="883" y="183"/>
                  </a:lnTo>
                  <a:lnTo>
                    <a:pt x="883" y="182"/>
                  </a:lnTo>
                  <a:lnTo>
                    <a:pt x="891" y="182"/>
                  </a:lnTo>
                  <a:lnTo>
                    <a:pt x="892" y="183"/>
                  </a:lnTo>
                  <a:lnTo>
                    <a:pt x="898" y="185"/>
                  </a:lnTo>
                  <a:lnTo>
                    <a:pt x="898" y="183"/>
                  </a:lnTo>
                  <a:lnTo>
                    <a:pt x="905" y="183"/>
                  </a:lnTo>
                  <a:lnTo>
                    <a:pt x="907" y="185"/>
                  </a:lnTo>
                  <a:lnTo>
                    <a:pt x="913" y="186"/>
                  </a:lnTo>
                  <a:lnTo>
                    <a:pt x="913" y="185"/>
                  </a:lnTo>
                  <a:lnTo>
                    <a:pt x="922" y="185"/>
                  </a:lnTo>
                  <a:lnTo>
                    <a:pt x="923" y="186"/>
                  </a:lnTo>
                  <a:lnTo>
                    <a:pt x="929" y="188"/>
                  </a:lnTo>
                  <a:lnTo>
                    <a:pt x="929" y="186"/>
                  </a:lnTo>
                  <a:lnTo>
                    <a:pt x="937" y="186"/>
                  </a:lnTo>
                  <a:lnTo>
                    <a:pt x="938" y="188"/>
                  </a:lnTo>
                  <a:lnTo>
                    <a:pt x="944" y="189"/>
                  </a:lnTo>
                  <a:lnTo>
                    <a:pt x="944" y="188"/>
                  </a:lnTo>
                  <a:lnTo>
                    <a:pt x="951" y="188"/>
                  </a:lnTo>
                  <a:lnTo>
                    <a:pt x="953" y="189"/>
                  </a:lnTo>
                  <a:lnTo>
                    <a:pt x="959" y="190"/>
                  </a:lnTo>
                  <a:lnTo>
                    <a:pt x="959" y="189"/>
                  </a:lnTo>
                  <a:lnTo>
                    <a:pt x="968" y="189"/>
                  </a:lnTo>
                  <a:lnTo>
                    <a:pt x="969" y="190"/>
                  </a:lnTo>
                  <a:lnTo>
                    <a:pt x="975" y="192"/>
                  </a:lnTo>
                  <a:lnTo>
                    <a:pt x="975" y="190"/>
                  </a:lnTo>
                  <a:lnTo>
                    <a:pt x="983" y="190"/>
                  </a:lnTo>
                  <a:lnTo>
                    <a:pt x="984" y="192"/>
                  </a:lnTo>
                  <a:lnTo>
                    <a:pt x="990" y="193"/>
                  </a:lnTo>
                  <a:lnTo>
                    <a:pt x="990" y="192"/>
                  </a:lnTo>
                  <a:lnTo>
                    <a:pt x="997" y="192"/>
                  </a:lnTo>
                  <a:lnTo>
                    <a:pt x="999" y="193"/>
                  </a:lnTo>
                  <a:lnTo>
                    <a:pt x="1005" y="195"/>
                  </a:lnTo>
                  <a:lnTo>
                    <a:pt x="1005" y="193"/>
                  </a:lnTo>
                  <a:lnTo>
                    <a:pt x="1012" y="193"/>
                  </a:lnTo>
                  <a:lnTo>
                    <a:pt x="1014" y="195"/>
                  </a:lnTo>
                  <a:lnTo>
                    <a:pt x="1020" y="196"/>
                  </a:lnTo>
                  <a:lnTo>
                    <a:pt x="1020" y="195"/>
                  </a:lnTo>
                  <a:lnTo>
                    <a:pt x="1029" y="195"/>
                  </a:lnTo>
                  <a:lnTo>
                    <a:pt x="1038" y="196"/>
                  </a:lnTo>
                  <a:lnTo>
                    <a:pt x="1051" y="196"/>
                  </a:lnTo>
                  <a:lnTo>
                    <a:pt x="1052" y="198"/>
                  </a:lnTo>
                  <a:lnTo>
                    <a:pt x="1058" y="199"/>
                  </a:lnTo>
                  <a:lnTo>
                    <a:pt x="1058" y="198"/>
                  </a:lnTo>
                  <a:lnTo>
                    <a:pt x="1066" y="198"/>
                  </a:lnTo>
                  <a:lnTo>
                    <a:pt x="1067" y="199"/>
                  </a:lnTo>
                  <a:lnTo>
                    <a:pt x="1073" y="201"/>
                  </a:lnTo>
                  <a:lnTo>
                    <a:pt x="1073" y="199"/>
                  </a:lnTo>
                  <a:lnTo>
                    <a:pt x="1081" y="199"/>
                  </a:lnTo>
                  <a:lnTo>
                    <a:pt x="1082" y="201"/>
                  </a:lnTo>
                  <a:lnTo>
                    <a:pt x="1088" y="202"/>
                  </a:lnTo>
                  <a:lnTo>
                    <a:pt x="1088" y="201"/>
                  </a:lnTo>
                  <a:lnTo>
                    <a:pt x="1104" y="201"/>
                  </a:lnTo>
                  <a:lnTo>
                    <a:pt x="1106" y="202"/>
                  </a:lnTo>
                  <a:lnTo>
                    <a:pt x="1112" y="204"/>
                  </a:lnTo>
                  <a:lnTo>
                    <a:pt x="1112" y="202"/>
                  </a:lnTo>
                  <a:lnTo>
                    <a:pt x="1119" y="202"/>
                  </a:lnTo>
                  <a:lnTo>
                    <a:pt x="1121" y="204"/>
                  </a:lnTo>
                  <a:lnTo>
                    <a:pt x="1127" y="205"/>
                  </a:lnTo>
                  <a:lnTo>
                    <a:pt x="1127" y="204"/>
                  </a:lnTo>
                  <a:lnTo>
                    <a:pt x="1141" y="204"/>
                  </a:lnTo>
                  <a:lnTo>
                    <a:pt x="1143" y="205"/>
                  </a:lnTo>
                  <a:lnTo>
                    <a:pt x="1149" y="207"/>
                  </a:lnTo>
                  <a:lnTo>
                    <a:pt x="1149" y="205"/>
                  </a:lnTo>
                  <a:lnTo>
                    <a:pt x="1158" y="205"/>
                  </a:lnTo>
                  <a:lnTo>
                    <a:pt x="1159" y="207"/>
                  </a:lnTo>
                  <a:lnTo>
                    <a:pt x="1165" y="208"/>
                  </a:lnTo>
                  <a:lnTo>
                    <a:pt x="1165" y="207"/>
                  </a:lnTo>
                  <a:lnTo>
                    <a:pt x="1180" y="207"/>
                  </a:lnTo>
                  <a:lnTo>
                    <a:pt x="1181" y="208"/>
                  </a:lnTo>
                  <a:lnTo>
                    <a:pt x="1187" y="210"/>
                  </a:lnTo>
                  <a:lnTo>
                    <a:pt x="1187" y="208"/>
                  </a:lnTo>
                  <a:lnTo>
                    <a:pt x="1202" y="208"/>
                  </a:lnTo>
                  <a:lnTo>
                    <a:pt x="1204" y="210"/>
                  </a:lnTo>
                  <a:lnTo>
                    <a:pt x="1210" y="211"/>
                  </a:lnTo>
                  <a:lnTo>
                    <a:pt x="1210" y="210"/>
                  </a:lnTo>
                  <a:lnTo>
                    <a:pt x="1217" y="210"/>
                  </a:lnTo>
                  <a:lnTo>
                    <a:pt x="1219" y="211"/>
                  </a:lnTo>
                  <a:lnTo>
                    <a:pt x="1224" y="213"/>
                  </a:lnTo>
                  <a:lnTo>
                    <a:pt x="1224" y="211"/>
                  </a:lnTo>
                  <a:lnTo>
                    <a:pt x="1241" y="211"/>
                  </a:lnTo>
                  <a:lnTo>
                    <a:pt x="1242" y="213"/>
                  </a:lnTo>
                  <a:lnTo>
                    <a:pt x="1248" y="214"/>
                  </a:lnTo>
                  <a:lnTo>
                    <a:pt x="1248" y="213"/>
                  </a:lnTo>
                  <a:lnTo>
                    <a:pt x="1263" y="213"/>
                  </a:lnTo>
                  <a:lnTo>
                    <a:pt x="1265" y="214"/>
                  </a:lnTo>
                  <a:lnTo>
                    <a:pt x="1271" y="216"/>
                  </a:lnTo>
                  <a:lnTo>
                    <a:pt x="1271" y="214"/>
                  </a:lnTo>
                  <a:lnTo>
                    <a:pt x="1287" y="214"/>
                  </a:lnTo>
                  <a:lnTo>
                    <a:pt x="1288" y="216"/>
                  </a:lnTo>
                  <a:lnTo>
                    <a:pt x="1294" y="217"/>
                  </a:lnTo>
                  <a:lnTo>
                    <a:pt x="1294" y="216"/>
                  </a:lnTo>
                  <a:lnTo>
                    <a:pt x="1302" y="216"/>
                  </a:lnTo>
                  <a:lnTo>
                    <a:pt x="1303" y="217"/>
                  </a:lnTo>
                  <a:lnTo>
                    <a:pt x="1309" y="219"/>
                  </a:lnTo>
                  <a:lnTo>
                    <a:pt x="1309" y="217"/>
                  </a:lnTo>
                  <a:lnTo>
                    <a:pt x="1331" y="217"/>
                  </a:lnTo>
                  <a:lnTo>
                    <a:pt x="1333" y="219"/>
                  </a:lnTo>
                  <a:lnTo>
                    <a:pt x="1339" y="220"/>
                  </a:lnTo>
                  <a:lnTo>
                    <a:pt x="1339" y="219"/>
                  </a:lnTo>
                  <a:lnTo>
                    <a:pt x="1355" y="219"/>
                  </a:lnTo>
                  <a:lnTo>
                    <a:pt x="1357" y="220"/>
                  </a:lnTo>
                  <a:lnTo>
                    <a:pt x="1363" y="222"/>
                  </a:lnTo>
                  <a:lnTo>
                    <a:pt x="1363" y="220"/>
                  </a:lnTo>
                  <a:lnTo>
                    <a:pt x="1377" y="220"/>
                  </a:lnTo>
                  <a:lnTo>
                    <a:pt x="1379" y="222"/>
                  </a:lnTo>
                  <a:lnTo>
                    <a:pt x="1385" y="223"/>
                  </a:lnTo>
                  <a:lnTo>
                    <a:pt x="1385" y="222"/>
                  </a:lnTo>
                  <a:lnTo>
                    <a:pt x="1409" y="222"/>
                  </a:lnTo>
                  <a:lnTo>
                    <a:pt x="1425" y="223"/>
                  </a:lnTo>
                  <a:lnTo>
                    <a:pt x="1431" y="223"/>
                  </a:lnTo>
                  <a:lnTo>
                    <a:pt x="1432" y="225"/>
                  </a:lnTo>
                  <a:lnTo>
                    <a:pt x="1438" y="226"/>
                  </a:lnTo>
                  <a:lnTo>
                    <a:pt x="1438" y="225"/>
                  </a:lnTo>
                  <a:lnTo>
                    <a:pt x="1460" y="225"/>
                  </a:lnTo>
                  <a:lnTo>
                    <a:pt x="1462" y="226"/>
                  </a:lnTo>
                  <a:lnTo>
                    <a:pt x="1468" y="228"/>
                  </a:lnTo>
                  <a:lnTo>
                    <a:pt x="1468" y="226"/>
                  </a:lnTo>
                  <a:lnTo>
                    <a:pt x="1492" y="226"/>
                  </a:lnTo>
                  <a:lnTo>
                    <a:pt x="1493" y="228"/>
                  </a:lnTo>
                  <a:lnTo>
                    <a:pt x="1499" y="229"/>
                  </a:lnTo>
                  <a:lnTo>
                    <a:pt x="1499" y="228"/>
                  </a:lnTo>
                  <a:lnTo>
                    <a:pt x="1521" y="228"/>
                  </a:lnTo>
                  <a:lnTo>
                    <a:pt x="1523" y="229"/>
                  </a:lnTo>
                  <a:lnTo>
                    <a:pt x="1530" y="231"/>
                  </a:lnTo>
                  <a:lnTo>
                    <a:pt x="1529" y="241"/>
                  </a:lnTo>
                  <a:lnTo>
                    <a:pt x="1521" y="239"/>
                  </a:lnTo>
                  <a:lnTo>
                    <a:pt x="1499" y="239"/>
                  </a:lnTo>
                  <a:lnTo>
                    <a:pt x="1492" y="238"/>
                  </a:lnTo>
                  <a:lnTo>
                    <a:pt x="1468" y="238"/>
                  </a:lnTo>
                  <a:lnTo>
                    <a:pt x="1460" y="236"/>
                  </a:lnTo>
                  <a:lnTo>
                    <a:pt x="1438" y="236"/>
                  </a:lnTo>
                  <a:lnTo>
                    <a:pt x="1431" y="235"/>
                  </a:lnTo>
                  <a:lnTo>
                    <a:pt x="1423" y="235"/>
                  </a:lnTo>
                  <a:lnTo>
                    <a:pt x="1407" y="234"/>
                  </a:lnTo>
                  <a:lnTo>
                    <a:pt x="1385" y="234"/>
                  </a:lnTo>
                  <a:lnTo>
                    <a:pt x="1377" y="232"/>
                  </a:lnTo>
                  <a:lnTo>
                    <a:pt x="1363" y="232"/>
                  </a:lnTo>
                  <a:lnTo>
                    <a:pt x="1355" y="231"/>
                  </a:lnTo>
                  <a:lnTo>
                    <a:pt x="1339" y="231"/>
                  </a:lnTo>
                  <a:lnTo>
                    <a:pt x="1331" y="229"/>
                  </a:lnTo>
                  <a:lnTo>
                    <a:pt x="1309" y="229"/>
                  </a:lnTo>
                  <a:lnTo>
                    <a:pt x="1302" y="228"/>
                  </a:lnTo>
                  <a:lnTo>
                    <a:pt x="1294" y="228"/>
                  </a:lnTo>
                  <a:lnTo>
                    <a:pt x="1287" y="226"/>
                  </a:lnTo>
                  <a:lnTo>
                    <a:pt x="1271" y="226"/>
                  </a:lnTo>
                  <a:lnTo>
                    <a:pt x="1263" y="225"/>
                  </a:lnTo>
                  <a:lnTo>
                    <a:pt x="1248" y="225"/>
                  </a:lnTo>
                  <a:lnTo>
                    <a:pt x="1241" y="223"/>
                  </a:lnTo>
                  <a:lnTo>
                    <a:pt x="1224" y="223"/>
                  </a:lnTo>
                  <a:lnTo>
                    <a:pt x="1217" y="222"/>
                  </a:lnTo>
                  <a:lnTo>
                    <a:pt x="1210" y="222"/>
                  </a:lnTo>
                  <a:lnTo>
                    <a:pt x="1202" y="220"/>
                  </a:lnTo>
                  <a:lnTo>
                    <a:pt x="1187" y="220"/>
                  </a:lnTo>
                  <a:lnTo>
                    <a:pt x="1180" y="219"/>
                  </a:lnTo>
                  <a:lnTo>
                    <a:pt x="1165" y="219"/>
                  </a:lnTo>
                  <a:lnTo>
                    <a:pt x="1158" y="217"/>
                  </a:lnTo>
                  <a:lnTo>
                    <a:pt x="1149" y="217"/>
                  </a:lnTo>
                  <a:lnTo>
                    <a:pt x="1141" y="216"/>
                  </a:lnTo>
                  <a:lnTo>
                    <a:pt x="1127" y="216"/>
                  </a:lnTo>
                  <a:lnTo>
                    <a:pt x="1119" y="214"/>
                  </a:lnTo>
                  <a:lnTo>
                    <a:pt x="1112" y="214"/>
                  </a:lnTo>
                  <a:lnTo>
                    <a:pt x="1104" y="213"/>
                  </a:lnTo>
                  <a:lnTo>
                    <a:pt x="1088" y="213"/>
                  </a:lnTo>
                  <a:lnTo>
                    <a:pt x="1081" y="211"/>
                  </a:lnTo>
                  <a:lnTo>
                    <a:pt x="1073" y="211"/>
                  </a:lnTo>
                  <a:lnTo>
                    <a:pt x="1066" y="210"/>
                  </a:lnTo>
                  <a:lnTo>
                    <a:pt x="1058" y="210"/>
                  </a:lnTo>
                  <a:lnTo>
                    <a:pt x="1051" y="208"/>
                  </a:lnTo>
                  <a:lnTo>
                    <a:pt x="1036" y="208"/>
                  </a:lnTo>
                  <a:lnTo>
                    <a:pt x="1027" y="207"/>
                  </a:lnTo>
                  <a:lnTo>
                    <a:pt x="1020" y="207"/>
                  </a:lnTo>
                  <a:lnTo>
                    <a:pt x="1012" y="205"/>
                  </a:lnTo>
                  <a:lnTo>
                    <a:pt x="1005" y="205"/>
                  </a:lnTo>
                  <a:lnTo>
                    <a:pt x="997" y="204"/>
                  </a:lnTo>
                  <a:lnTo>
                    <a:pt x="990" y="204"/>
                  </a:lnTo>
                  <a:lnTo>
                    <a:pt x="983" y="202"/>
                  </a:lnTo>
                  <a:lnTo>
                    <a:pt x="975" y="202"/>
                  </a:lnTo>
                  <a:lnTo>
                    <a:pt x="968" y="201"/>
                  </a:lnTo>
                  <a:lnTo>
                    <a:pt x="959" y="201"/>
                  </a:lnTo>
                  <a:lnTo>
                    <a:pt x="951" y="199"/>
                  </a:lnTo>
                  <a:lnTo>
                    <a:pt x="944" y="199"/>
                  </a:lnTo>
                  <a:lnTo>
                    <a:pt x="937" y="198"/>
                  </a:lnTo>
                  <a:lnTo>
                    <a:pt x="929" y="198"/>
                  </a:lnTo>
                  <a:lnTo>
                    <a:pt x="922" y="196"/>
                  </a:lnTo>
                  <a:lnTo>
                    <a:pt x="913" y="196"/>
                  </a:lnTo>
                  <a:lnTo>
                    <a:pt x="905" y="195"/>
                  </a:lnTo>
                  <a:lnTo>
                    <a:pt x="898" y="195"/>
                  </a:lnTo>
                  <a:lnTo>
                    <a:pt x="891" y="193"/>
                  </a:lnTo>
                  <a:lnTo>
                    <a:pt x="883" y="193"/>
                  </a:lnTo>
                  <a:lnTo>
                    <a:pt x="868" y="190"/>
                  </a:lnTo>
                  <a:lnTo>
                    <a:pt x="861" y="190"/>
                  </a:lnTo>
                  <a:lnTo>
                    <a:pt x="853" y="189"/>
                  </a:lnTo>
                  <a:lnTo>
                    <a:pt x="839" y="188"/>
                  </a:lnTo>
                  <a:lnTo>
                    <a:pt x="830" y="186"/>
                  </a:lnTo>
                  <a:lnTo>
                    <a:pt x="822" y="186"/>
                  </a:lnTo>
                  <a:lnTo>
                    <a:pt x="807" y="185"/>
                  </a:lnTo>
                  <a:lnTo>
                    <a:pt x="793" y="182"/>
                  </a:lnTo>
                  <a:lnTo>
                    <a:pt x="784" y="180"/>
                  </a:lnTo>
                  <a:lnTo>
                    <a:pt x="776" y="180"/>
                  </a:lnTo>
                  <a:lnTo>
                    <a:pt x="769" y="179"/>
                  </a:lnTo>
                  <a:lnTo>
                    <a:pt x="754" y="177"/>
                  </a:lnTo>
                  <a:lnTo>
                    <a:pt x="747" y="176"/>
                  </a:lnTo>
                  <a:lnTo>
                    <a:pt x="739" y="176"/>
                  </a:lnTo>
                  <a:lnTo>
                    <a:pt x="724" y="173"/>
                  </a:lnTo>
                  <a:lnTo>
                    <a:pt x="717" y="173"/>
                  </a:lnTo>
                  <a:lnTo>
                    <a:pt x="708" y="171"/>
                  </a:lnTo>
                  <a:lnTo>
                    <a:pt x="693" y="168"/>
                  </a:lnTo>
                  <a:lnTo>
                    <a:pt x="686" y="168"/>
                  </a:lnTo>
                  <a:lnTo>
                    <a:pt x="671" y="165"/>
                  </a:lnTo>
                  <a:lnTo>
                    <a:pt x="664" y="165"/>
                  </a:lnTo>
                  <a:lnTo>
                    <a:pt x="656" y="164"/>
                  </a:lnTo>
                  <a:lnTo>
                    <a:pt x="640" y="161"/>
                  </a:lnTo>
                  <a:lnTo>
                    <a:pt x="632" y="161"/>
                  </a:lnTo>
                  <a:lnTo>
                    <a:pt x="603" y="155"/>
                  </a:lnTo>
                  <a:lnTo>
                    <a:pt x="595" y="155"/>
                  </a:lnTo>
                  <a:lnTo>
                    <a:pt x="586" y="153"/>
                  </a:lnTo>
                  <a:lnTo>
                    <a:pt x="557" y="147"/>
                  </a:lnTo>
                  <a:lnTo>
                    <a:pt x="549" y="147"/>
                  </a:lnTo>
                  <a:lnTo>
                    <a:pt x="520" y="141"/>
                  </a:lnTo>
                  <a:lnTo>
                    <a:pt x="511" y="140"/>
                  </a:lnTo>
                  <a:lnTo>
                    <a:pt x="474" y="133"/>
                  </a:lnTo>
                  <a:lnTo>
                    <a:pt x="457" y="130"/>
                  </a:lnTo>
                  <a:lnTo>
                    <a:pt x="398" y="118"/>
                  </a:lnTo>
                  <a:lnTo>
                    <a:pt x="389" y="116"/>
                  </a:lnTo>
                  <a:lnTo>
                    <a:pt x="337" y="106"/>
                  </a:lnTo>
                  <a:lnTo>
                    <a:pt x="336" y="106"/>
                  </a:lnTo>
                  <a:lnTo>
                    <a:pt x="327" y="103"/>
                  </a:lnTo>
                  <a:lnTo>
                    <a:pt x="327" y="103"/>
                  </a:lnTo>
                  <a:lnTo>
                    <a:pt x="298" y="97"/>
                  </a:lnTo>
                  <a:lnTo>
                    <a:pt x="297" y="97"/>
                  </a:lnTo>
                  <a:lnTo>
                    <a:pt x="290" y="94"/>
                  </a:lnTo>
                  <a:lnTo>
                    <a:pt x="290" y="94"/>
                  </a:lnTo>
                  <a:lnTo>
                    <a:pt x="276" y="91"/>
                  </a:lnTo>
                  <a:lnTo>
                    <a:pt x="275" y="91"/>
                  </a:lnTo>
                  <a:lnTo>
                    <a:pt x="266" y="88"/>
                  </a:lnTo>
                  <a:lnTo>
                    <a:pt x="266" y="88"/>
                  </a:lnTo>
                  <a:lnTo>
                    <a:pt x="245" y="84"/>
                  </a:lnTo>
                  <a:lnTo>
                    <a:pt x="244" y="84"/>
                  </a:lnTo>
                  <a:lnTo>
                    <a:pt x="236" y="81"/>
                  </a:lnTo>
                  <a:lnTo>
                    <a:pt x="236" y="81"/>
                  </a:lnTo>
                  <a:lnTo>
                    <a:pt x="223" y="78"/>
                  </a:lnTo>
                  <a:lnTo>
                    <a:pt x="221" y="78"/>
                  </a:lnTo>
                  <a:lnTo>
                    <a:pt x="214" y="75"/>
                  </a:lnTo>
                  <a:lnTo>
                    <a:pt x="214" y="75"/>
                  </a:lnTo>
                  <a:lnTo>
                    <a:pt x="200" y="72"/>
                  </a:lnTo>
                  <a:lnTo>
                    <a:pt x="199" y="72"/>
                  </a:lnTo>
                  <a:lnTo>
                    <a:pt x="190" y="69"/>
                  </a:lnTo>
                  <a:lnTo>
                    <a:pt x="190" y="69"/>
                  </a:lnTo>
                  <a:lnTo>
                    <a:pt x="177" y="66"/>
                  </a:lnTo>
                  <a:lnTo>
                    <a:pt x="175" y="66"/>
                  </a:lnTo>
                  <a:lnTo>
                    <a:pt x="168" y="63"/>
                  </a:lnTo>
                  <a:lnTo>
                    <a:pt x="168" y="63"/>
                  </a:lnTo>
                  <a:lnTo>
                    <a:pt x="162" y="61"/>
                  </a:lnTo>
                  <a:lnTo>
                    <a:pt x="160" y="61"/>
                  </a:lnTo>
                  <a:lnTo>
                    <a:pt x="153" y="58"/>
                  </a:lnTo>
                  <a:lnTo>
                    <a:pt x="153" y="58"/>
                  </a:lnTo>
                  <a:lnTo>
                    <a:pt x="146" y="57"/>
                  </a:lnTo>
                  <a:lnTo>
                    <a:pt x="144" y="57"/>
                  </a:lnTo>
                  <a:lnTo>
                    <a:pt x="137" y="54"/>
                  </a:lnTo>
                  <a:lnTo>
                    <a:pt x="137" y="54"/>
                  </a:lnTo>
                  <a:lnTo>
                    <a:pt x="131" y="52"/>
                  </a:lnTo>
                  <a:lnTo>
                    <a:pt x="129" y="52"/>
                  </a:lnTo>
                  <a:lnTo>
                    <a:pt x="122" y="49"/>
                  </a:lnTo>
                  <a:lnTo>
                    <a:pt x="122" y="49"/>
                  </a:lnTo>
                  <a:lnTo>
                    <a:pt x="116" y="48"/>
                  </a:lnTo>
                  <a:lnTo>
                    <a:pt x="114" y="48"/>
                  </a:lnTo>
                  <a:lnTo>
                    <a:pt x="107" y="45"/>
                  </a:lnTo>
                  <a:lnTo>
                    <a:pt x="107" y="45"/>
                  </a:lnTo>
                  <a:lnTo>
                    <a:pt x="101" y="44"/>
                  </a:lnTo>
                  <a:lnTo>
                    <a:pt x="100" y="44"/>
                  </a:lnTo>
                  <a:lnTo>
                    <a:pt x="85" y="38"/>
                  </a:lnTo>
                  <a:lnTo>
                    <a:pt x="85" y="38"/>
                  </a:lnTo>
                  <a:lnTo>
                    <a:pt x="79" y="36"/>
                  </a:lnTo>
                  <a:lnTo>
                    <a:pt x="77" y="36"/>
                  </a:lnTo>
                  <a:lnTo>
                    <a:pt x="68" y="33"/>
                  </a:lnTo>
                  <a:lnTo>
                    <a:pt x="68" y="33"/>
                  </a:lnTo>
                  <a:lnTo>
                    <a:pt x="62" y="32"/>
                  </a:lnTo>
                  <a:lnTo>
                    <a:pt x="61" y="32"/>
                  </a:lnTo>
                  <a:lnTo>
                    <a:pt x="46" y="26"/>
                  </a:lnTo>
                  <a:lnTo>
                    <a:pt x="46" y="26"/>
                  </a:lnTo>
                  <a:lnTo>
                    <a:pt x="40" y="24"/>
                  </a:lnTo>
                  <a:lnTo>
                    <a:pt x="39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18" y="17"/>
                  </a:lnTo>
                  <a:lnTo>
                    <a:pt x="16" y="17"/>
                  </a:lnTo>
                  <a:lnTo>
                    <a:pt x="8" y="14"/>
                  </a:lnTo>
                  <a:lnTo>
                    <a:pt x="0" y="1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BFBF"/>
            </a:solidFill>
            <a:ln w="0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96" name="Freeform 81"/>
            <p:cNvSpPr>
              <a:spLocks/>
            </p:cNvSpPr>
            <p:nvPr/>
          </p:nvSpPr>
          <p:spPr bwMode="auto">
            <a:xfrm>
              <a:off x="4129088" y="3778555"/>
              <a:ext cx="3594100" cy="77206"/>
            </a:xfrm>
            <a:custGeom>
              <a:avLst/>
              <a:gdLst>
                <a:gd name="T0" fmla="*/ 38 w 2264"/>
                <a:gd name="T1" fmla="*/ 0 h 73"/>
                <a:gd name="T2" fmla="*/ 69 w 2264"/>
                <a:gd name="T3" fmla="*/ 2 h 73"/>
                <a:gd name="T4" fmla="*/ 107 w 2264"/>
                <a:gd name="T5" fmla="*/ 6 h 73"/>
                <a:gd name="T6" fmla="*/ 136 w 2264"/>
                <a:gd name="T7" fmla="*/ 8 h 73"/>
                <a:gd name="T8" fmla="*/ 167 w 2264"/>
                <a:gd name="T9" fmla="*/ 9 h 73"/>
                <a:gd name="T10" fmla="*/ 205 w 2264"/>
                <a:gd name="T11" fmla="*/ 11 h 73"/>
                <a:gd name="T12" fmla="*/ 236 w 2264"/>
                <a:gd name="T13" fmla="*/ 12 h 73"/>
                <a:gd name="T14" fmla="*/ 297 w 2264"/>
                <a:gd name="T15" fmla="*/ 12 h 73"/>
                <a:gd name="T16" fmla="*/ 326 w 2264"/>
                <a:gd name="T17" fmla="*/ 14 h 73"/>
                <a:gd name="T18" fmla="*/ 365 w 2264"/>
                <a:gd name="T19" fmla="*/ 15 h 73"/>
                <a:gd name="T20" fmla="*/ 403 w 2264"/>
                <a:gd name="T21" fmla="*/ 17 h 73"/>
                <a:gd name="T22" fmla="*/ 427 w 2264"/>
                <a:gd name="T23" fmla="*/ 18 h 73"/>
                <a:gd name="T24" fmla="*/ 479 w 2264"/>
                <a:gd name="T25" fmla="*/ 23 h 73"/>
                <a:gd name="T26" fmla="*/ 516 w 2264"/>
                <a:gd name="T27" fmla="*/ 24 h 73"/>
                <a:gd name="T28" fmla="*/ 540 w 2264"/>
                <a:gd name="T29" fmla="*/ 26 h 73"/>
                <a:gd name="T30" fmla="*/ 577 w 2264"/>
                <a:gd name="T31" fmla="*/ 27 h 73"/>
                <a:gd name="T32" fmla="*/ 616 w 2264"/>
                <a:gd name="T33" fmla="*/ 29 h 73"/>
                <a:gd name="T34" fmla="*/ 660 w 2264"/>
                <a:gd name="T35" fmla="*/ 30 h 73"/>
                <a:gd name="T36" fmla="*/ 699 w 2264"/>
                <a:gd name="T37" fmla="*/ 32 h 73"/>
                <a:gd name="T38" fmla="*/ 745 w 2264"/>
                <a:gd name="T39" fmla="*/ 33 h 73"/>
                <a:gd name="T40" fmla="*/ 782 w 2264"/>
                <a:gd name="T41" fmla="*/ 35 h 73"/>
                <a:gd name="T42" fmla="*/ 828 w 2264"/>
                <a:gd name="T43" fmla="*/ 36 h 73"/>
                <a:gd name="T44" fmla="*/ 874 w 2264"/>
                <a:gd name="T45" fmla="*/ 38 h 73"/>
                <a:gd name="T46" fmla="*/ 927 w 2264"/>
                <a:gd name="T47" fmla="*/ 39 h 73"/>
                <a:gd name="T48" fmla="*/ 972 w 2264"/>
                <a:gd name="T49" fmla="*/ 41 h 73"/>
                <a:gd name="T50" fmla="*/ 1071 w 2264"/>
                <a:gd name="T51" fmla="*/ 41 h 73"/>
                <a:gd name="T52" fmla="*/ 1125 w 2264"/>
                <a:gd name="T53" fmla="*/ 42 h 73"/>
                <a:gd name="T54" fmla="*/ 1186 w 2264"/>
                <a:gd name="T55" fmla="*/ 43 h 73"/>
                <a:gd name="T56" fmla="*/ 1246 w 2264"/>
                <a:gd name="T57" fmla="*/ 45 h 73"/>
                <a:gd name="T58" fmla="*/ 1315 w 2264"/>
                <a:gd name="T59" fmla="*/ 46 h 73"/>
                <a:gd name="T60" fmla="*/ 1383 w 2264"/>
                <a:gd name="T61" fmla="*/ 48 h 73"/>
                <a:gd name="T62" fmla="*/ 1451 w 2264"/>
                <a:gd name="T63" fmla="*/ 49 h 73"/>
                <a:gd name="T64" fmla="*/ 1527 w 2264"/>
                <a:gd name="T65" fmla="*/ 51 h 73"/>
                <a:gd name="T66" fmla="*/ 1611 w 2264"/>
                <a:gd name="T67" fmla="*/ 52 h 73"/>
                <a:gd name="T68" fmla="*/ 1709 w 2264"/>
                <a:gd name="T69" fmla="*/ 57 h 73"/>
                <a:gd name="T70" fmla="*/ 1809 w 2264"/>
                <a:gd name="T71" fmla="*/ 58 h 73"/>
                <a:gd name="T72" fmla="*/ 1914 w 2264"/>
                <a:gd name="T73" fmla="*/ 60 h 73"/>
                <a:gd name="T74" fmla="*/ 2028 w 2264"/>
                <a:gd name="T75" fmla="*/ 61 h 73"/>
                <a:gd name="T76" fmla="*/ 2165 w 2264"/>
                <a:gd name="T77" fmla="*/ 63 h 73"/>
                <a:gd name="T78" fmla="*/ 2165 w 2264"/>
                <a:gd name="T79" fmla="*/ 73 h 73"/>
                <a:gd name="T80" fmla="*/ 1914 w 2264"/>
                <a:gd name="T81" fmla="*/ 70 h 73"/>
                <a:gd name="T82" fmla="*/ 1709 w 2264"/>
                <a:gd name="T83" fmla="*/ 67 h 73"/>
                <a:gd name="T84" fmla="*/ 1534 w 2264"/>
                <a:gd name="T85" fmla="*/ 64 h 73"/>
                <a:gd name="T86" fmla="*/ 1390 w 2264"/>
                <a:gd name="T87" fmla="*/ 61 h 73"/>
                <a:gd name="T88" fmla="*/ 1254 w 2264"/>
                <a:gd name="T89" fmla="*/ 58 h 73"/>
                <a:gd name="T90" fmla="*/ 1132 w 2264"/>
                <a:gd name="T91" fmla="*/ 55 h 73"/>
                <a:gd name="T92" fmla="*/ 1027 w 2264"/>
                <a:gd name="T93" fmla="*/ 52 h 73"/>
                <a:gd name="T94" fmla="*/ 927 w 2264"/>
                <a:gd name="T95" fmla="*/ 49 h 73"/>
                <a:gd name="T96" fmla="*/ 828 w 2264"/>
                <a:gd name="T97" fmla="*/ 46 h 73"/>
                <a:gd name="T98" fmla="*/ 745 w 2264"/>
                <a:gd name="T99" fmla="*/ 43 h 73"/>
                <a:gd name="T100" fmla="*/ 660 w 2264"/>
                <a:gd name="T101" fmla="*/ 41 h 73"/>
                <a:gd name="T102" fmla="*/ 577 w 2264"/>
                <a:gd name="T103" fmla="*/ 38 h 73"/>
                <a:gd name="T104" fmla="*/ 516 w 2264"/>
                <a:gd name="T105" fmla="*/ 35 h 73"/>
                <a:gd name="T106" fmla="*/ 441 w 2264"/>
                <a:gd name="T107" fmla="*/ 32 h 73"/>
                <a:gd name="T108" fmla="*/ 372 w 2264"/>
                <a:gd name="T109" fmla="*/ 29 h 73"/>
                <a:gd name="T110" fmla="*/ 304 w 2264"/>
                <a:gd name="T111" fmla="*/ 26 h 73"/>
                <a:gd name="T112" fmla="*/ 236 w 2264"/>
                <a:gd name="T113" fmla="*/ 23 h 73"/>
                <a:gd name="T114" fmla="*/ 167 w 2264"/>
                <a:gd name="T115" fmla="*/ 20 h 73"/>
                <a:gd name="T116" fmla="*/ 107 w 2264"/>
                <a:gd name="T117" fmla="*/ 17 h 73"/>
                <a:gd name="T118" fmla="*/ 46 w 2264"/>
                <a:gd name="T119" fmla="*/ 14 h 73"/>
                <a:gd name="T120" fmla="*/ 1 w 2264"/>
                <a:gd name="T12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4" h="73">
                  <a:moveTo>
                    <a:pt x="1" y="0"/>
                  </a:moveTo>
                  <a:lnTo>
                    <a:pt x="7" y="2"/>
                  </a:lnTo>
                  <a:lnTo>
                    <a:pt x="7" y="0"/>
                  </a:lnTo>
                  <a:lnTo>
                    <a:pt x="38" y="0"/>
                  </a:lnTo>
                  <a:lnTo>
                    <a:pt x="40" y="2"/>
                  </a:lnTo>
                  <a:lnTo>
                    <a:pt x="46" y="3"/>
                  </a:lnTo>
                  <a:lnTo>
                    <a:pt x="46" y="2"/>
                  </a:lnTo>
                  <a:lnTo>
                    <a:pt x="69" y="2"/>
                  </a:lnTo>
                  <a:lnTo>
                    <a:pt x="78" y="3"/>
                  </a:lnTo>
                  <a:lnTo>
                    <a:pt x="99" y="3"/>
                  </a:lnTo>
                  <a:lnTo>
                    <a:pt x="101" y="5"/>
                  </a:lnTo>
                  <a:lnTo>
                    <a:pt x="107" y="6"/>
                  </a:lnTo>
                  <a:lnTo>
                    <a:pt x="107" y="5"/>
                  </a:lnTo>
                  <a:lnTo>
                    <a:pt x="129" y="5"/>
                  </a:lnTo>
                  <a:lnTo>
                    <a:pt x="130" y="6"/>
                  </a:lnTo>
                  <a:lnTo>
                    <a:pt x="136" y="8"/>
                  </a:lnTo>
                  <a:lnTo>
                    <a:pt x="136" y="6"/>
                  </a:lnTo>
                  <a:lnTo>
                    <a:pt x="160" y="6"/>
                  </a:lnTo>
                  <a:lnTo>
                    <a:pt x="161" y="8"/>
                  </a:lnTo>
                  <a:lnTo>
                    <a:pt x="167" y="9"/>
                  </a:lnTo>
                  <a:lnTo>
                    <a:pt x="167" y="8"/>
                  </a:lnTo>
                  <a:lnTo>
                    <a:pt x="197" y="8"/>
                  </a:lnTo>
                  <a:lnTo>
                    <a:pt x="199" y="9"/>
                  </a:lnTo>
                  <a:lnTo>
                    <a:pt x="205" y="11"/>
                  </a:lnTo>
                  <a:lnTo>
                    <a:pt x="205" y="9"/>
                  </a:lnTo>
                  <a:lnTo>
                    <a:pt x="228" y="9"/>
                  </a:lnTo>
                  <a:lnTo>
                    <a:pt x="230" y="11"/>
                  </a:lnTo>
                  <a:lnTo>
                    <a:pt x="236" y="12"/>
                  </a:lnTo>
                  <a:lnTo>
                    <a:pt x="236" y="11"/>
                  </a:lnTo>
                  <a:lnTo>
                    <a:pt x="259" y="11"/>
                  </a:lnTo>
                  <a:lnTo>
                    <a:pt x="268" y="12"/>
                  </a:lnTo>
                  <a:lnTo>
                    <a:pt x="297" y="12"/>
                  </a:lnTo>
                  <a:lnTo>
                    <a:pt x="298" y="14"/>
                  </a:lnTo>
                  <a:lnTo>
                    <a:pt x="304" y="15"/>
                  </a:lnTo>
                  <a:lnTo>
                    <a:pt x="304" y="14"/>
                  </a:lnTo>
                  <a:lnTo>
                    <a:pt x="326" y="14"/>
                  </a:lnTo>
                  <a:lnTo>
                    <a:pt x="328" y="15"/>
                  </a:lnTo>
                  <a:lnTo>
                    <a:pt x="334" y="17"/>
                  </a:lnTo>
                  <a:lnTo>
                    <a:pt x="334" y="15"/>
                  </a:lnTo>
                  <a:lnTo>
                    <a:pt x="365" y="15"/>
                  </a:lnTo>
                  <a:lnTo>
                    <a:pt x="366" y="17"/>
                  </a:lnTo>
                  <a:lnTo>
                    <a:pt x="372" y="18"/>
                  </a:lnTo>
                  <a:lnTo>
                    <a:pt x="372" y="17"/>
                  </a:lnTo>
                  <a:lnTo>
                    <a:pt x="403" y="17"/>
                  </a:lnTo>
                  <a:lnTo>
                    <a:pt x="405" y="18"/>
                  </a:lnTo>
                  <a:lnTo>
                    <a:pt x="411" y="20"/>
                  </a:lnTo>
                  <a:lnTo>
                    <a:pt x="411" y="18"/>
                  </a:lnTo>
                  <a:lnTo>
                    <a:pt x="427" y="18"/>
                  </a:lnTo>
                  <a:lnTo>
                    <a:pt x="442" y="20"/>
                  </a:lnTo>
                  <a:lnTo>
                    <a:pt x="472" y="20"/>
                  </a:lnTo>
                  <a:lnTo>
                    <a:pt x="473" y="21"/>
                  </a:lnTo>
                  <a:lnTo>
                    <a:pt x="479" y="23"/>
                  </a:lnTo>
                  <a:lnTo>
                    <a:pt x="479" y="21"/>
                  </a:lnTo>
                  <a:lnTo>
                    <a:pt x="509" y="21"/>
                  </a:lnTo>
                  <a:lnTo>
                    <a:pt x="510" y="23"/>
                  </a:lnTo>
                  <a:lnTo>
                    <a:pt x="516" y="24"/>
                  </a:lnTo>
                  <a:lnTo>
                    <a:pt x="516" y="23"/>
                  </a:lnTo>
                  <a:lnTo>
                    <a:pt x="533" y="23"/>
                  </a:lnTo>
                  <a:lnTo>
                    <a:pt x="534" y="24"/>
                  </a:lnTo>
                  <a:lnTo>
                    <a:pt x="540" y="26"/>
                  </a:lnTo>
                  <a:lnTo>
                    <a:pt x="540" y="24"/>
                  </a:lnTo>
                  <a:lnTo>
                    <a:pt x="570" y="24"/>
                  </a:lnTo>
                  <a:lnTo>
                    <a:pt x="571" y="26"/>
                  </a:lnTo>
                  <a:lnTo>
                    <a:pt x="577" y="27"/>
                  </a:lnTo>
                  <a:lnTo>
                    <a:pt x="577" y="26"/>
                  </a:lnTo>
                  <a:lnTo>
                    <a:pt x="608" y="26"/>
                  </a:lnTo>
                  <a:lnTo>
                    <a:pt x="610" y="27"/>
                  </a:lnTo>
                  <a:lnTo>
                    <a:pt x="616" y="29"/>
                  </a:lnTo>
                  <a:lnTo>
                    <a:pt x="616" y="27"/>
                  </a:lnTo>
                  <a:lnTo>
                    <a:pt x="653" y="27"/>
                  </a:lnTo>
                  <a:lnTo>
                    <a:pt x="654" y="29"/>
                  </a:lnTo>
                  <a:lnTo>
                    <a:pt x="660" y="30"/>
                  </a:lnTo>
                  <a:lnTo>
                    <a:pt x="660" y="29"/>
                  </a:lnTo>
                  <a:lnTo>
                    <a:pt x="691" y="29"/>
                  </a:lnTo>
                  <a:lnTo>
                    <a:pt x="693" y="30"/>
                  </a:lnTo>
                  <a:lnTo>
                    <a:pt x="699" y="32"/>
                  </a:lnTo>
                  <a:lnTo>
                    <a:pt x="699" y="30"/>
                  </a:lnTo>
                  <a:lnTo>
                    <a:pt x="737" y="30"/>
                  </a:lnTo>
                  <a:lnTo>
                    <a:pt x="739" y="32"/>
                  </a:lnTo>
                  <a:lnTo>
                    <a:pt x="745" y="33"/>
                  </a:lnTo>
                  <a:lnTo>
                    <a:pt x="745" y="32"/>
                  </a:lnTo>
                  <a:lnTo>
                    <a:pt x="774" y="32"/>
                  </a:lnTo>
                  <a:lnTo>
                    <a:pt x="776" y="33"/>
                  </a:lnTo>
                  <a:lnTo>
                    <a:pt x="782" y="35"/>
                  </a:lnTo>
                  <a:lnTo>
                    <a:pt x="782" y="33"/>
                  </a:lnTo>
                  <a:lnTo>
                    <a:pt x="820" y="33"/>
                  </a:lnTo>
                  <a:lnTo>
                    <a:pt x="822" y="35"/>
                  </a:lnTo>
                  <a:lnTo>
                    <a:pt x="828" y="36"/>
                  </a:lnTo>
                  <a:lnTo>
                    <a:pt x="828" y="35"/>
                  </a:lnTo>
                  <a:lnTo>
                    <a:pt x="866" y="35"/>
                  </a:lnTo>
                  <a:lnTo>
                    <a:pt x="868" y="36"/>
                  </a:lnTo>
                  <a:lnTo>
                    <a:pt x="874" y="38"/>
                  </a:lnTo>
                  <a:lnTo>
                    <a:pt x="874" y="36"/>
                  </a:lnTo>
                  <a:lnTo>
                    <a:pt x="920" y="36"/>
                  </a:lnTo>
                  <a:lnTo>
                    <a:pt x="921" y="38"/>
                  </a:lnTo>
                  <a:lnTo>
                    <a:pt x="927" y="39"/>
                  </a:lnTo>
                  <a:lnTo>
                    <a:pt x="927" y="38"/>
                  </a:lnTo>
                  <a:lnTo>
                    <a:pt x="964" y="38"/>
                  </a:lnTo>
                  <a:lnTo>
                    <a:pt x="966" y="39"/>
                  </a:lnTo>
                  <a:lnTo>
                    <a:pt x="972" y="41"/>
                  </a:lnTo>
                  <a:lnTo>
                    <a:pt x="972" y="39"/>
                  </a:lnTo>
                  <a:lnTo>
                    <a:pt x="1019" y="39"/>
                  </a:lnTo>
                  <a:lnTo>
                    <a:pt x="1028" y="41"/>
                  </a:lnTo>
                  <a:lnTo>
                    <a:pt x="1071" y="41"/>
                  </a:lnTo>
                  <a:lnTo>
                    <a:pt x="1073" y="42"/>
                  </a:lnTo>
                  <a:lnTo>
                    <a:pt x="1079" y="43"/>
                  </a:lnTo>
                  <a:lnTo>
                    <a:pt x="1079" y="42"/>
                  </a:lnTo>
                  <a:lnTo>
                    <a:pt x="1125" y="42"/>
                  </a:lnTo>
                  <a:lnTo>
                    <a:pt x="1126" y="43"/>
                  </a:lnTo>
                  <a:lnTo>
                    <a:pt x="1132" y="45"/>
                  </a:lnTo>
                  <a:lnTo>
                    <a:pt x="1132" y="43"/>
                  </a:lnTo>
                  <a:lnTo>
                    <a:pt x="1186" y="43"/>
                  </a:lnTo>
                  <a:lnTo>
                    <a:pt x="1187" y="45"/>
                  </a:lnTo>
                  <a:lnTo>
                    <a:pt x="1193" y="46"/>
                  </a:lnTo>
                  <a:lnTo>
                    <a:pt x="1193" y="45"/>
                  </a:lnTo>
                  <a:lnTo>
                    <a:pt x="1246" y="45"/>
                  </a:lnTo>
                  <a:lnTo>
                    <a:pt x="1248" y="46"/>
                  </a:lnTo>
                  <a:lnTo>
                    <a:pt x="1254" y="48"/>
                  </a:lnTo>
                  <a:lnTo>
                    <a:pt x="1254" y="46"/>
                  </a:lnTo>
                  <a:lnTo>
                    <a:pt x="1315" y="46"/>
                  </a:lnTo>
                  <a:lnTo>
                    <a:pt x="1316" y="48"/>
                  </a:lnTo>
                  <a:lnTo>
                    <a:pt x="1322" y="49"/>
                  </a:lnTo>
                  <a:lnTo>
                    <a:pt x="1322" y="48"/>
                  </a:lnTo>
                  <a:lnTo>
                    <a:pt x="1383" y="48"/>
                  </a:lnTo>
                  <a:lnTo>
                    <a:pt x="1384" y="49"/>
                  </a:lnTo>
                  <a:lnTo>
                    <a:pt x="1390" y="51"/>
                  </a:lnTo>
                  <a:lnTo>
                    <a:pt x="1390" y="49"/>
                  </a:lnTo>
                  <a:lnTo>
                    <a:pt x="1451" y="49"/>
                  </a:lnTo>
                  <a:lnTo>
                    <a:pt x="1453" y="51"/>
                  </a:lnTo>
                  <a:lnTo>
                    <a:pt x="1459" y="52"/>
                  </a:lnTo>
                  <a:lnTo>
                    <a:pt x="1459" y="51"/>
                  </a:lnTo>
                  <a:lnTo>
                    <a:pt x="1527" y="51"/>
                  </a:lnTo>
                  <a:lnTo>
                    <a:pt x="1528" y="52"/>
                  </a:lnTo>
                  <a:lnTo>
                    <a:pt x="1534" y="54"/>
                  </a:lnTo>
                  <a:lnTo>
                    <a:pt x="1534" y="52"/>
                  </a:lnTo>
                  <a:lnTo>
                    <a:pt x="1611" y="52"/>
                  </a:lnTo>
                  <a:lnTo>
                    <a:pt x="1620" y="54"/>
                  </a:lnTo>
                  <a:lnTo>
                    <a:pt x="1702" y="54"/>
                  </a:lnTo>
                  <a:lnTo>
                    <a:pt x="1703" y="55"/>
                  </a:lnTo>
                  <a:lnTo>
                    <a:pt x="1709" y="57"/>
                  </a:lnTo>
                  <a:lnTo>
                    <a:pt x="1709" y="55"/>
                  </a:lnTo>
                  <a:lnTo>
                    <a:pt x="1801" y="55"/>
                  </a:lnTo>
                  <a:lnTo>
                    <a:pt x="1803" y="57"/>
                  </a:lnTo>
                  <a:lnTo>
                    <a:pt x="1809" y="58"/>
                  </a:lnTo>
                  <a:lnTo>
                    <a:pt x="1809" y="57"/>
                  </a:lnTo>
                  <a:lnTo>
                    <a:pt x="1907" y="57"/>
                  </a:lnTo>
                  <a:lnTo>
                    <a:pt x="1908" y="58"/>
                  </a:lnTo>
                  <a:lnTo>
                    <a:pt x="1914" y="60"/>
                  </a:lnTo>
                  <a:lnTo>
                    <a:pt x="1914" y="58"/>
                  </a:lnTo>
                  <a:lnTo>
                    <a:pt x="2021" y="58"/>
                  </a:lnTo>
                  <a:lnTo>
                    <a:pt x="2023" y="60"/>
                  </a:lnTo>
                  <a:lnTo>
                    <a:pt x="2028" y="61"/>
                  </a:lnTo>
                  <a:lnTo>
                    <a:pt x="2028" y="60"/>
                  </a:lnTo>
                  <a:lnTo>
                    <a:pt x="2158" y="60"/>
                  </a:lnTo>
                  <a:lnTo>
                    <a:pt x="2159" y="61"/>
                  </a:lnTo>
                  <a:lnTo>
                    <a:pt x="2165" y="63"/>
                  </a:lnTo>
                  <a:lnTo>
                    <a:pt x="2165" y="61"/>
                  </a:lnTo>
                  <a:lnTo>
                    <a:pt x="2264" y="61"/>
                  </a:lnTo>
                  <a:lnTo>
                    <a:pt x="2264" y="73"/>
                  </a:lnTo>
                  <a:lnTo>
                    <a:pt x="2165" y="73"/>
                  </a:lnTo>
                  <a:lnTo>
                    <a:pt x="2158" y="72"/>
                  </a:lnTo>
                  <a:lnTo>
                    <a:pt x="2028" y="72"/>
                  </a:lnTo>
                  <a:lnTo>
                    <a:pt x="2021" y="70"/>
                  </a:lnTo>
                  <a:lnTo>
                    <a:pt x="1914" y="70"/>
                  </a:lnTo>
                  <a:lnTo>
                    <a:pt x="1907" y="69"/>
                  </a:lnTo>
                  <a:lnTo>
                    <a:pt x="1809" y="69"/>
                  </a:lnTo>
                  <a:lnTo>
                    <a:pt x="1801" y="67"/>
                  </a:lnTo>
                  <a:lnTo>
                    <a:pt x="1709" y="67"/>
                  </a:lnTo>
                  <a:lnTo>
                    <a:pt x="1702" y="66"/>
                  </a:lnTo>
                  <a:lnTo>
                    <a:pt x="1619" y="66"/>
                  </a:lnTo>
                  <a:lnTo>
                    <a:pt x="1610" y="64"/>
                  </a:lnTo>
                  <a:lnTo>
                    <a:pt x="1534" y="64"/>
                  </a:lnTo>
                  <a:lnTo>
                    <a:pt x="1527" y="63"/>
                  </a:lnTo>
                  <a:lnTo>
                    <a:pt x="1459" y="63"/>
                  </a:lnTo>
                  <a:lnTo>
                    <a:pt x="1451" y="61"/>
                  </a:lnTo>
                  <a:lnTo>
                    <a:pt x="1390" y="61"/>
                  </a:lnTo>
                  <a:lnTo>
                    <a:pt x="1383" y="60"/>
                  </a:lnTo>
                  <a:lnTo>
                    <a:pt x="1322" y="60"/>
                  </a:lnTo>
                  <a:lnTo>
                    <a:pt x="1315" y="58"/>
                  </a:lnTo>
                  <a:lnTo>
                    <a:pt x="1254" y="58"/>
                  </a:lnTo>
                  <a:lnTo>
                    <a:pt x="1246" y="57"/>
                  </a:lnTo>
                  <a:lnTo>
                    <a:pt x="1193" y="57"/>
                  </a:lnTo>
                  <a:lnTo>
                    <a:pt x="1186" y="55"/>
                  </a:lnTo>
                  <a:lnTo>
                    <a:pt x="1132" y="55"/>
                  </a:lnTo>
                  <a:lnTo>
                    <a:pt x="1125" y="54"/>
                  </a:lnTo>
                  <a:lnTo>
                    <a:pt x="1079" y="54"/>
                  </a:lnTo>
                  <a:lnTo>
                    <a:pt x="1071" y="52"/>
                  </a:lnTo>
                  <a:lnTo>
                    <a:pt x="1027" y="52"/>
                  </a:lnTo>
                  <a:lnTo>
                    <a:pt x="1018" y="51"/>
                  </a:lnTo>
                  <a:lnTo>
                    <a:pt x="972" y="51"/>
                  </a:lnTo>
                  <a:lnTo>
                    <a:pt x="964" y="49"/>
                  </a:lnTo>
                  <a:lnTo>
                    <a:pt x="927" y="49"/>
                  </a:lnTo>
                  <a:lnTo>
                    <a:pt x="920" y="48"/>
                  </a:lnTo>
                  <a:lnTo>
                    <a:pt x="874" y="48"/>
                  </a:lnTo>
                  <a:lnTo>
                    <a:pt x="866" y="46"/>
                  </a:lnTo>
                  <a:lnTo>
                    <a:pt x="828" y="46"/>
                  </a:lnTo>
                  <a:lnTo>
                    <a:pt x="820" y="45"/>
                  </a:lnTo>
                  <a:lnTo>
                    <a:pt x="782" y="45"/>
                  </a:lnTo>
                  <a:lnTo>
                    <a:pt x="774" y="43"/>
                  </a:lnTo>
                  <a:lnTo>
                    <a:pt x="745" y="43"/>
                  </a:lnTo>
                  <a:lnTo>
                    <a:pt x="737" y="42"/>
                  </a:lnTo>
                  <a:lnTo>
                    <a:pt x="699" y="42"/>
                  </a:lnTo>
                  <a:lnTo>
                    <a:pt x="691" y="41"/>
                  </a:lnTo>
                  <a:lnTo>
                    <a:pt x="660" y="41"/>
                  </a:lnTo>
                  <a:lnTo>
                    <a:pt x="653" y="39"/>
                  </a:lnTo>
                  <a:lnTo>
                    <a:pt x="616" y="39"/>
                  </a:lnTo>
                  <a:lnTo>
                    <a:pt x="608" y="38"/>
                  </a:lnTo>
                  <a:lnTo>
                    <a:pt x="577" y="38"/>
                  </a:lnTo>
                  <a:lnTo>
                    <a:pt x="570" y="36"/>
                  </a:lnTo>
                  <a:lnTo>
                    <a:pt x="540" y="36"/>
                  </a:lnTo>
                  <a:lnTo>
                    <a:pt x="533" y="35"/>
                  </a:lnTo>
                  <a:lnTo>
                    <a:pt x="516" y="35"/>
                  </a:lnTo>
                  <a:lnTo>
                    <a:pt x="509" y="33"/>
                  </a:lnTo>
                  <a:lnTo>
                    <a:pt x="479" y="33"/>
                  </a:lnTo>
                  <a:lnTo>
                    <a:pt x="472" y="32"/>
                  </a:lnTo>
                  <a:lnTo>
                    <a:pt x="441" y="32"/>
                  </a:lnTo>
                  <a:lnTo>
                    <a:pt x="426" y="30"/>
                  </a:lnTo>
                  <a:lnTo>
                    <a:pt x="411" y="30"/>
                  </a:lnTo>
                  <a:lnTo>
                    <a:pt x="403" y="29"/>
                  </a:lnTo>
                  <a:lnTo>
                    <a:pt x="372" y="29"/>
                  </a:lnTo>
                  <a:lnTo>
                    <a:pt x="365" y="27"/>
                  </a:lnTo>
                  <a:lnTo>
                    <a:pt x="334" y="27"/>
                  </a:lnTo>
                  <a:lnTo>
                    <a:pt x="326" y="26"/>
                  </a:lnTo>
                  <a:lnTo>
                    <a:pt x="304" y="26"/>
                  </a:lnTo>
                  <a:lnTo>
                    <a:pt x="297" y="24"/>
                  </a:lnTo>
                  <a:lnTo>
                    <a:pt x="267" y="24"/>
                  </a:lnTo>
                  <a:lnTo>
                    <a:pt x="258" y="23"/>
                  </a:lnTo>
                  <a:lnTo>
                    <a:pt x="236" y="23"/>
                  </a:lnTo>
                  <a:lnTo>
                    <a:pt x="228" y="21"/>
                  </a:lnTo>
                  <a:lnTo>
                    <a:pt x="205" y="21"/>
                  </a:lnTo>
                  <a:lnTo>
                    <a:pt x="197" y="20"/>
                  </a:lnTo>
                  <a:lnTo>
                    <a:pt x="167" y="20"/>
                  </a:lnTo>
                  <a:lnTo>
                    <a:pt x="160" y="18"/>
                  </a:lnTo>
                  <a:lnTo>
                    <a:pt x="136" y="18"/>
                  </a:lnTo>
                  <a:lnTo>
                    <a:pt x="129" y="17"/>
                  </a:lnTo>
                  <a:lnTo>
                    <a:pt x="107" y="17"/>
                  </a:lnTo>
                  <a:lnTo>
                    <a:pt x="99" y="15"/>
                  </a:lnTo>
                  <a:lnTo>
                    <a:pt x="77" y="15"/>
                  </a:lnTo>
                  <a:lnTo>
                    <a:pt x="68" y="14"/>
                  </a:lnTo>
                  <a:lnTo>
                    <a:pt x="46" y="14"/>
                  </a:lnTo>
                  <a:lnTo>
                    <a:pt x="38" y="12"/>
                  </a:lnTo>
                  <a:lnTo>
                    <a:pt x="7" y="12"/>
                  </a:lnTo>
                  <a:lnTo>
                    <a:pt x="0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097" name="Freeform 82"/>
            <p:cNvSpPr>
              <a:spLocks/>
            </p:cNvSpPr>
            <p:nvPr/>
          </p:nvSpPr>
          <p:spPr bwMode="auto">
            <a:xfrm>
              <a:off x="1700213" y="3751058"/>
              <a:ext cx="2428875" cy="109991"/>
            </a:xfrm>
            <a:custGeom>
              <a:avLst/>
              <a:gdLst>
                <a:gd name="T0" fmla="*/ 899 w 1530"/>
                <a:gd name="T1" fmla="*/ 1 h 104"/>
                <a:gd name="T2" fmla="*/ 1021 w 1530"/>
                <a:gd name="T3" fmla="*/ 6 h 104"/>
                <a:gd name="T4" fmla="*/ 1052 w 1530"/>
                <a:gd name="T5" fmla="*/ 6 h 104"/>
                <a:gd name="T6" fmla="*/ 1128 w 1530"/>
                <a:gd name="T7" fmla="*/ 7 h 104"/>
                <a:gd name="T8" fmla="*/ 1168 w 1530"/>
                <a:gd name="T9" fmla="*/ 10 h 104"/>
                <a:gd name="T10" fmla="*/ 1211 w 1530"/>
                <a:gd name="T11" fmla="*/ 13 h 104"/>
                <a:gd name="T12" fmla="*/ 1249 w 1530"/>
                <a:gd name="T13" fmla="*/ 13 h 104"/>
                <a:gd name="T14" fmla="*/ 1310 w 1530"/>
                <a:gd name="T15" fmla="*/ 15 h 104"/>
                <a:gd name="T16" fmla="*/ 1341 w 1530"/>
                <a:gd name="T17" fmla="*/ 18 h 104"/>
                <a:gd name="T18" fmla="*/ 1378 w 1530"/>
                <a:gd name="T19" fmla="*/ 21 h 104"/>
                <a:gd name="T20" fmla="*/ 1415 w 1530"/>
                <a:gd name="T21" fmla="*/ 21 h 104"/>
                <a:gd name="T22" fmla="*/ 1470 w 1530"/>
                <a:gd name="T23" fmla="*/ 22 h 104"/>
                <a:gd name="T24" fmla="*/ 1507 w 1530"/>
                <a:gd name="T25" fmla="*/ 25 h 104"/>
                <a:gd name="T26" fmla="*/ 1478 w 1530"/>
                <a:gd name="T27" fmla="*/ 35 h 104"/>
                <a:gd name="T28" fmla="*/ 1408 w 1530"/>
                <a:gd name="T29" fmla="*/ 31 h 104"/>
                <a:gd name="T30" fmla="*/ 1318 w 1530"/>
                <a:gd name="T31" fmla="*/ 28 h 104"/>
                <a:gd name="T32" fmla="*/ 1242 w 1530"/>
                <a:gd name="T33" fmla="*/ 23 h 104"/>
                <a:gd name="T34" fmla="*/ 1135 w 1530"/>
                <a:gd name="T35" fmla="*/ 21 h 104"/>
                <a:gd name="T36" fmla="*/ 1044 w 1530"/>
                <a:gd name="T37" fmla="*/ 16 h 104"/>
                <a:gd name="T38" fmla="*/ 899 w 1530"/>
                <a:gd name="T39" fmla="*/ 13 h 104"/>
                <a:gd name="T40" fmla="*/ 589 w 1530"/>
                <a:gd name="T41" fmla="*/ 15 h 104"/>
                <a:gd name="T42" fmla="*/ 513 w 1530"/>
                <a:gd name="T43" fmla="*/ 18 h 104"/>
                <a:gd name="T44" fmla="*/ 460 w 1530"/>
                <a:gd name="T45" fmla="*/ 22 h 104"/>
                <a:gd name="T46" fmla="*/ 415 w 1530"/>
                <a:gd name="T47" fmla="*/ 25 h 104"/>
                <a:gd name="T48" fmla="*/ 369 w 1530"/>
                <a:gd name="T49" fmla="*/ 29 h 104"/>
                <a:gd name="T50" fmla="*/ 308 w 1530"/>
                <a:gd name="T51" fmla="*/ 38 h 104"/>
                <a:gd name="T52" fmla="*/ 218 w 1530"/>
                <a:gd name="T53" fmla="*/ 52 h 104"/>
                <a:gd name="T54" fmla="*/ 187 w 1530"/>
                <a:gd name="T55" fmla="*/ 59 h 104"/>
                <a:gd name="T56" fmla="*/ 141 w 1530"/>
                <a:gd name="T57" fmla="*/ 69 h 104"/>
                <a:gd name="T58" fmla="*/ 98 w 1530"/>
                <a:gd name="T59" fmla="*/ 80 h 104"/>
                <a:gd name="T60" fmla="*/ 72 w 1530"/>
                <a:gd name="T61" fmla="*/ 87 h 104"/>
                <a:gd name="T62" fmla="*/ 43 w 1530"/>
                <a:gd name="T63" fmla="*/ 96 h 104"/>
                <a:gd name="T64" fmla="*/ 17 w 1530"/>
                <a:gd name="T65" fmla="*/ 104 h 104"/>
                <a:gd name="T66" fmla="*/ 25 w 1530"/>
                <a:gd name="T67" fmla="*/ 90 h 104"/>
                <a:gd name="T68" fmla="*/ 47 w 1530"/>
                <a:gd name="T69" fmla="*/ 83 h 104"/>
                <a:gd name="T70" fmla="*/ 78 w 1530"/>
                <a:gd name="T71" fmla="*/ 74 h 104"/>
                <a:gd name="T72" fmla="*/ 95 w 1530"/>
                <a:gd name="T73" fmla="*/ 69 h 104"/>
                <a:gd name="T74" fmla="*/ 138 w 1530"/>
                <a:gd name="T75" fmla="*/ 59 h 104"/>
                <a:gd name="T76" fmla="*/ 155 w 1530"/>
                <a:gd name="T77" fmla="*/ 55 h 104"/>
                <a:gd name="T78" fmla="*/ 201 w 1530"/>
                <a:gd name="T79" fmla="*/ 43 h 104"/>
                <a:gd name="T80" fmla="*/ 224 w 1530"/>
                <a:gd name="T81" fmla="*/ 41 h 104"/>
                <a:gd name="T82" fmla="*/ 299 w 1530"/>
                <a:gd name="T83" fmla="*/ 28 h 104"/>
                <a:gd name="T84" fmla="*/ 329 w 1530"/>
                <a:gd name="T85" fmla="*/ 22 h 104"/>
                <a:gd name="T86" fmla="*/ 353 w 1530"/>
                <a:gd name="T87" fmla="*/ 21 h 104"/>
                <a:gd name="T88" fmla="*/ 390 w 1530"/>
                <a:gd name="T89" fmla="*/ 16 h 104"/>
                <a:gd name="T90" fmla="*/ 414 w 1530"/>
                <a:gd name="T91" fmla="*/ 13 h 104"/>
                <a:gd name="T92" fmla="*/ 443 w 1530"/>
                <a:gd name="T93" fmla="*/ 12 h 104"/>
                <a:gd name="T94" fmla="*/ 458 w 1530"/>
                <a:gd name="T95" fmla="*/ 12 h 104"/>
                <a:gd name="T96" fmla="*/ 489 w 1530"/>
                <a:gd name="T97" fmla="*/ 9 h 104"/>
                <a:gd name="T98" fmla="*/ 512 w 1530"/>
                <a:gd name="T99" fmla="*/ 6 h 104"/>
                <a:gd name="T100" fmla="*/ 550 w 1530"/>
                <a:gd name="T101" fmla="*/ 4 h 104"/>
                <a:gd name="T102" fmla="*/ 596 w 1530"/>
                <a:gd name="T103" fmla="*/ 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0" h="104">
                  <a:moveTo>
                    <a:pt x="648" y="0"/>
                  </a:moveTo>
                  <a:lnTo>
                    <a:pt x="892" y="0"/>
                  </a:lnTo>
                  <a:lnTo>
                    <a:pt x="893" y="1"/>
                  </a:lnTo>
                  <a:lnTo>
                    <a:pt x="899" y="3"/>
                  </a:lnTo>
                  <a:lnTo>
                    <a:pt x="899" y="1"/>
                  </a:lnTo>
                  <a:lnTo>
                    <a:pt x="961" y="1"/>
                  </a:lnTo>
                  <a:lnTo>
                    <a:pt x="970" y="3"/>
                  </a:lnTo>
                  <a:lnTo>
                    <a:pt x="1013" y="3"/>
                  </a:lnTo>
                  <a:lnTo>
                    <a:pt x="1015" y="4"/>
                  </a:lnTo>
                  <a:lnTo>
                    <a:pt x="1021" y="6"/>
                  </a:lnTo>
                  <a:lnTo>
                    <a:pt x="1021" y="4"/>
                  </a:lnTo>
                  <a:lnTo>
                    <a:pt x="1044" y="4"/>
                  </a:lnTo>
                  <a:lnTo>
                    <a:pt x="1046" y="6"/>
                  </a:lnTo>
                  <a:lnTo>
                    <a:pt x="1052" y="7"/>
                  </a:lnTo>
                  <a:lnTo>
                    <a:pt x="1052" y="6"/>
                  </a:lnTo>
                  <a:lnTo>
                    <a:pt x="1089" y="6"/>
                  </a:lnTo>
                  <a:lnTo>
                    <a:pt x="1090" y="7"/>
                  </a:lnTo>
                  <a:lnTo>
                    <a:pt x="1096" y="9"/>
                  </a:lnTo>
                  <a:lnTo>
                    <a:pt x="1096" y="7"/>
                  </a:lnTo>
                  <a:lnTo>
                    <a:pt x="1128" y="7"/>
                  </a:lnTo>
                  <a:lnTo>
                    <a:pt x="1129" y="9"/>
                  </a:lnTo>
                  <a:lnTo>
                    <a:pt x="1135" y="10"/>
                  </a:lnTo>
                  <a:lnTo>
                    <a:pt x="1135" y="9"/>
                  </a:lnTo>
                  <a:lnTo>
                    <a:pt x="1166" y="9"/>
                  </a:lnTo>
                  <a:lnTo>
                    <a:pt x="1168" y="10"/>
                  </a:lnTo>
                  <a:lnTo>
                    <a:pt x="1174" y="12"/>
                  </a:lnTo>
                  <a:lnTo>
                    <a:pt x="1174" y="10"/>
                  </a:lnTo>
                  <a:lnTo>
                    <a:pt x="1203" y="10"/>
                  </a:lnTo>
                  <a:lnTo>
                    <a:pt x="1205" y="12"/>
                  </a:lnTo>
                  <a:lnTo>
                    <a:pt x="1211" y="13"/>
                  </a:lnTo>
                  <a:lnTo>
                    <a:pt x="1211" y="12"/>
                  </a:lnTo>
                  <a:lnTo>
                    <a:pt x="1242" y="12"/>
                  </a:lnTo>
                  <a:lnTo>
                    <a:pt x="1243" y="13"/>
                  </a:lnTo>
                  <a:lnTo>
                    <a:pt x="1249" y="15"/>
                  </a:lnTo>
                  <a:lnTo>
                    <a:pt x="1249" y="13"/>
                  </a:lnTo>
                  <a:lnTo>
                    <a:pt x="1272" y="13"/>
                  </a:lnTo>
                  <a:lnTo>
                    <a:pt x="1273" y="15"/>
                  </a:lnTo>
                  <a:lnTo>
                    <a:pt x="1279" y="16"/>
                  </a:lnTo>
                  <a:lnTo>
                    <a:pt x="1279" y="15"/>
                  </a:lnTo>
                  <a:lnTo>
                    <a:pt x="1310" y="15"/>
                  </a:lnTo>
                  <a:lnTo>
                    <a:pt x="1312" y="16"/>
                  </a:lnTo>
                  <a:lnTo>
                    <a:pt x="1318" y="18"/>
                  </a:lnTo>
                  <a:lnTo>
                    <a:pt x="1318" y="16"/>
                  </a:lnTo>
                  <a:lnTo>
                    <a:pt x="1340" y="16"/>
                  </a:lnTo>
                  <a:lnTo>
                    <a:pt x="1341" y="18"/>
                  </a:lnTo>
                  <a:lnTo>
                    <a:pt x="1347" y="19"/>
                  </a:lnTo>
                  <a:lnTo>
                    <a:pt x="1347" y="18"/>
                  </a:lnTo>
                  <a:lnTo>
                    <a:pt x="1371" y="18"/>
                  </a:lnTo>
                  <a:lnTo>
                    <a:pt x="1372" y="19"/>
                  </a:lnTo>
                  <a:lnTo>
                    <a:pt x="1378" y="21"/>
                  </a:lnTo>
                  <a:lnTo>
                    <a:pt x="1378" y="19"/>
                  </a:lnTo>
                  <a:lnTo>
                    <a:pt x="1408" y="19"/>
                  </a:lnTo>
                  <a:lnTo>
                    <a:pt x="1410" y="21"/>
                  </a:lnTo>
                  <a:lnTo>
                    <a:pt x="1415" y="22"/>
                  </a:lnTo>
                  <a:lnTo>
                    <a:pt x="1415" y="21"/>
                  </a:lnTo>
                  <a:lnTo>
                    <a:pt x="1439" y="21"/>
                  </a:lnTo>
                  <a:lnTo>
                    <a:pt x="1441" y="22"/>
                  </a:lnTo>
                  <a:lnTo>
                    <a:pt x="1447" y="23"/>
                  </a:lnTo>
                  <a:lnTo>
                    <a:pt x="1447" y="22"/>
                  </a:lnTo>
                  <a:lnTo>
                    <a:pt x="1470" y="22"/>
                  </a:lnTo>
                  <a:lnTo>
                    <a:pt x="1479" y="23"/>
                  </a:lnTo>
                  <a:lnTo>
                    <a:pt x="1500" y="23"/>
                  </a:lnTo>
                  <a:lnTo>
                    <a:pt x="1502" y="25"/>
                  </a:lnTo>
                  <a:lnTo>
                    <a:pt x="1507" y="26"/>
                  </a:lnTo>
                  <a:lnTo>
                    <a:pt x="1507" y="25"/>
                  </a:lnTo>
                  <a:lnTo>
                    <a:pt x="1530" y="25"/>
                  </a:lnTo>
                  <a:lnTo>
                    <a:pt x="1530" y="37"/>
                  </a:lnTo>
                  <a:lnTo>
                    <a:pt x="1507" y="37"/>
                  </a:lnTo>
                  <a:lnTo>
                    <a:pt x="1500" y="35"/>
                  </a:lnTo>
                  <a:lnTo>
                    <a:pt x="1478" y="35"/>
                  </a:lnTo>
                  <a:lnTo>
                    <a:pt x="1469" y="34"/>
                  </a:lnTo>
                  <a:lnTo>
                    <a:pt x="1447" y="34"/>
                  </a:lnTo>
                  <a:lnTo>
                    <a:pt x="1439" y="32"/>
                  </a:lnTo>
                  <a:lnTo>
                    <a:pt x="1415" y="32"/>
                  </a:lnTo>
                  <a:lnTo>
                    <a:pt x="1408" y="31"/>
                  </a:lnTo>
                  <a:lnTo>
                    <a:pt x="1378" y="31"/>
                  </a:lnTo>
                  <a:lnTo>
                    <a:pt x="1371" y="29"/>
                  </a:lnTo>
                  <a:lnTo>
                    <a:pt x="1347" y="29"/>
                  </a:lnTo>
                  <a:lnTo>
                    <a:pt x="1340" y="28"/>
                  </a:lnTo>
                  <a:lnTo>
                    <a:pt x="1318" y="28"/>
                  </a:lnTo>
                  <a:lnTo>
                    <a:pt x="1310" y="26"/>
                  </a:lnTo>
                  <a:lnTo>
                    <a:pt x="1279" y="26"/>
                  </a:lnTo>
                  <a:lnTo>
                    <a:pt x="1272" y="25"/>
                  </a:lnTo>
                  <a:lnTo>
                    <a:pt x="1249" y="25"/>
                  </a:lnTo>
                  <a:lnTo>
                    <a:pt x="1242" y="23"/>
                  </a:lnTo>
                  <a:lnTo>
                    <a:pt x="1211" y="23"/>
                  </a:lnTo>
                  <a:lnTo>
                    <a:pt x="1203" y="22"/>
                  </a:lnTo>
                  <a:lnTo>
                    <a:pt x="1174" y="22"/>
                  </a:lnTo>
                  <a:lnTo>
                    <a:pt x="1166" y="21"/>
                  </a:lnTo>
                  <a:lnTo>
                    <a:pt x="1135" y="21"/>
                  </a:lnTo>
                  <a:lnTo>
                    <a:pt x="1128" y="19"/>
                  </a:lnTo>
                  <a:lnTo>
                    <a:pt x="1096" y="19"/>
                  </a:lnTo>
                  <a:lnTo>
                    <a:pt x="1089" y="18"/>
                  </a:lnTo>
                  <a:lnTo>
                    <a:pt x="1052" y="18"/>
                  </a:lnTo>
                  <a:lnTo>
                    <a:pt x="1044" y="16"/>
                  </a:lnTo>
                  <a:lnTo>
                    <a:pt x="1021" y="16"/>
                  </a:lnTo>
                  <a:lnTo>
                    <a:pt x="1013" y="15"/>
                  </a:lnTo>
                  <a:lnTo>
                    <a:pt x="969" y="15"/>
                  </a:lnTo>
                  <a:lnTo>
                    <a:pt x="960" y="13"/>
                  </a:lnTo>
                  <a:lnTo>
                    <a:pt x="899" y="13"/>
                  </a:lnTo>
                  <a:lnTo>
                    <a:pt x="892" y="12"/>
                  </a:lnTo>
                  <a:lnTo>
                    <a:pt x="650" y="12"/>
                  </a:lnTo>
                  <a:lnTo>
                    <a:pt x="642" y="13"/>
                  </a:lnTo>
                  <a:lnTo>
                    <a:pt x="598" y="13"/>
                  </a:lnTo>
                  <a:lnTo>
                    <a:pt x="589" y="15"/>
                  </a:lnTo>
                  <a:lnTo>
                    <a:pt x="559" y="15"/>
                  </a:lnTo>
                  <a:lnTo>
                    <a:pt x="552" y="16"/>
                  </a:lnTo>
                  <a:lnTo>
                    <a:pt x="537" y="16"/>
                  </a:lnTo>
                  <a:lnTo>
                    <a:pt x="529" y="18"/>
                  </a:lnTo>
                  <a:lnTo>
                    <a:pt x="513" y="18"/>
                  </a:lnTo>
                  <a:lnTo>
                    <a:pt x="506" y="19"/>
                  </a:lnTo>
                  <a:lnTo>
                    <a:pt x="491" y="19"/>
                  </a:lnTo>
                  <a:lnTo>
                    <a:pt x="483" y="21"/>
                  </a:lnTo>
                  <a:lnTo>
                    <a:pt x="467" y="21"/>
                  </a:lnTo>
                  <a:lnTo>
                    <a:pt x="460" y="22"/>
                  </a:lnTo>
                  <a:lnTo>
                    <a:pt x="452" y="22"/>
                  </a:lnTo>
                  <a:lnTo>
                    <a:pt x="445" y="23"/>
                  </a:lnTo>
                  <a:lnTo>
                    <a:pt x="430" y="23"/>
                  </a:lnTo>
                  <a:lnTo>
                    <a:pt x="423" y="25"/>
                  </a:lnTo>
                  <a:lnTo>
                    <a:pt x="415" y="25"/>
                  </a:lnTo>
                  <a:lnTo>
                    <a:pt x="408" y="26"/>
                  </a:lnTo>
                  <a:lnTo>
                    <a:pt x="400" y="26"/>
                  </a:lnTo>
                  <a:lnTo>
                    <a:pt x="391" y="28"/>
                  </a:lnTo>
                  <a:lnTo>
                    <a:pt x="377" y="29"/>
                  </a:lnTo>
                  <a:lnTo>
                    <a:pt x="369" y="29"/>
                  </a:lnTo>
                  <a:lnTo>
                    <a:pt x="354" y="32"/>
                  </a:lnTo>
                  <a:lnTo>
                    <a:pt x="347" y="32"/>
                  </a:lnTo>
                  <a:lnTo>
                    <a:pt x="339" y="34"/>
                  </a:lnTo>
                  <a:lnTo>
                    <a:pt x="331" y="34"/>
                  </a:lnTo>
                  <a:lnTo>
                    <a:pt x="308" y="38"/>
                  </a:lnTo>
                  <a:lnTo>
                    <a:pt x="301" y="38"/>
                  </a:lnTo>
                  <a:lnTo>
                    <a:pt x="279" y="43"/>
                  </a:lnTo>
                  <a:lnTo>
                    <a:pt x="270" y="43"/>
                  </a:lnTo>
                  <a:lnTo>
                    <a:pt x="225" y="52"/>
                  </a:lnTo>
                  <a:lnTo>
                    <a:pt x="218" y="52"/>
                  </a:lnTo>
                  <a:lnTo>
                    <a:pt x="203" y="55"/>
                  </a:lnTo>
                  <a:lnTo>
                    <a:pt x="196" y="56"/>
                  </a:lnTo>
                  <a:lnTo>
                    <a:pt x="196" y="56"/>
                  </a:lnTo>
                  <a:lnTo>
                    <a:pt x="188" y="59"/>
                  </a:lnTo>
                  <a:lnTo>
                    <a:pt x="187" y="59"/>
                  </a:lnTo>
                  <a:lnTo>
                    <a:pt x="157" y="65"/>
                  </a:lnTo>
                  <a:lnTo>
                    <a:pt x="150" y="67"/>
                  </a:lnTo>
                  <a:lnTo>
                    <a:pt x="150" y="67"/>
                  </a:lnTo>
                  <a:lnTo>
                    <a:pt x="142" y="69"/>
                  </a:lnTo>
                  <a:lnTo>
                    <a:pt x="141" y="69"/>
                  </a:lnTo>
                  <a:lnTo>
                    <a:pt x="120" y="74"/>
                  </a:lnTo>
                  <a:lnTo>
                    <a:pt x="120" y="74"/>
                  </a:lnTo>
                  <a:lnTo>
                    <a:pt x="112" y="77"/>
                  </a:lnTo>
                  <a:lnTo>
                    <a:pt x="111" y="77"/>
                  </a:lnTo>
                  <a:lnTo>
                    <a:pt x="98" y="80"/>
                  </a:lnTo>
                  <a:lnTo>
                    <a:pt x="98" y="80"/>
                  </a:lnTo>
                  <a:lnTo>
                    <a:pt x="90" y="83"/>
                  </a:lnTo>
                  <a:lnTo>
                    <a:pt x="89" y="83"/>
                  </a:lnTo>
                  <a:lnTo>
                    <a:pt x="81" y="84"/>
                  </a:lnTo>
                  <a:lnTo>
                    <a:pt x="72" y="87"/>
                  </a:lnTo>
                  <a:lnTo>
                    <a:pt x="65" y="89"/>
                  </a:lnTo>
                  <a:lnTo>
                    <a:pt x="52" y="93"/>
                  </a:lnTo>
                  <a:lnTo>
                    <a:pt x="52" y="93"/>
                  </a:lnTo>
                  <a:lnTo>
                    <a:pt x="44" y="96"/>
                  </a:lnTo>
                  <a:lnTo>
                    <a:pt x="43" y="96"/>
                  </a:lnTo>
                  <a:lnTo>
                    <a:pt x="37" y="98"/>
                  </a:lnTo>
                  <a:lnTo>
                    <a:pt x="37" y="98"/>
                  </a:lnTo>
                  <a:lnTo>
                    <a:pt x="29" y="101"/>
                  </a:lnTo>
                  <a:lnTo>
                    <a:pt x="28" y="101"/>
                  </a:lnTo>
                  <a:lnTo>
                    <a:pt x="17" y="104"/>
                  </a:lnTo>
                  <a:lnTo>
                    <a:pt x="3" y="104"/>
                  </a:lnTo>
                  <a:lnTo>
                    <a:pt x="0" y="99"/>
                  </a:lnTo>
                  <a:lnTo>
                    <a:pt x="7" y="95"/>
                  </a:lnTo>
                  <a:lnTo>
                    <a:pt x="9" y="95"/>
                  </a:lnTo>
                  <a:lnTo>
                    <a:pt x="25" y="90"/>
                  </a:lnTo>
                  <a:lnTo>
                    <a:pt x="32" y="87"/>
                  </a:lnTo>
                  <a:lnTo>
                    <a:pt x="34" y="87"/>
                  </a:lnTo>
                  <a:lnTo>
                    <a:pt x="40" y="86"/>
                  </a:lnTo>
                  <a:lnTo>
                    <a:pt x="40" y="86"/>
                  </a:lnTo>
                  <a:lnTo>
                    <a:pt x="47" y="83"/>
                  </a:lnTo>
                  <a:lnTo>
                    <a:pt x="62" y="78"/>
                  </a:lnTo>
                  <a:lnTo>
                    <a:pt x="63" y="78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78" y="74"/>
                  </a:lnTo>
                  <a:lnTo>
                    <a:pt x="80" y="74"/>
                  </a:lnTo>
                  <a:lnTo>
                    <a:pt x="86" y="72"/>
                  </a:lnTo>
                  <a:lnTo>
                    <a:pt x="86" y="72"/>
                  </a:lnTo>
                  <a:lnTo>
                    <a:pt x="93" y="69"/>
                  </a:lnTo>
                  <a:lnTo>
                    <a:pt x="95" y="69"/>
                  </a:lnTo>
                  <a:lnTo>
                    <a:pt x="108" y="67"/>
                  </a:lnTo>
                  <a:lnTo>
                    <a:pt x="108" y="67"/>
                  </a:lnTo>
                  <a:lnTo>
                    <a:pt x="115" y="64"/>
                  </a:lnTo>
                  <a:lnTo>
                    <a:pt x="117" y="64"/>
                  </a:lnTo>
                  <a:lnTo>
                    <a:pt x="138" y="59"/>
                  </a:lnTo>
                  <a:lnTo>
                    <a:pt x="138" y="59"/>
                  </a:lnTo>
                  <a:lnTo>
                    <a:pt x="145" y="56"/>
                  </a:lnTo>
                  <a:lnTo>
                    <a:pt x="147" y="55"/>
                  </a:lnTo>
                  <a:lnTo>
                    <a:pt x="155" y="53"/>
                  </a:lnTo>
                  <a:lnTo>
                    <a:pt x="155" y="55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91" y="46"/>
                  </a:lnTo>
                  <a:lnTo>
                    <a:pt x="193" y="44"/>
                  </a:lnTo>
                  <a:lnTo>
                    <a:pt x="201" y="43"/>
                  </a:lnTo>
                  <a:lnTo>
                    <a:pt x="201" y="44"/>
                  </a:lnTo>
                  <a:lnTo>
                    <a:pt x="216" y="41"/>
                  </a:lnTo>
                  <a:lnTo>
                    <a:pt x="216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68" y="32"/>
                  </a:lnTo>
                  <a:lnTo>
                    <a:pt x="268" y="31"/>
                  </a:lnTo>
                  <a:lnTo>
                    <a:pt x="277" y="31"/>
                  </a:lnTo>
                  <a:lnTo>
                    <a:pt x="277" y="32"/>
                  </a:lnTo>
                  <a:lnTo>
                    <a:pt x="299" y="28"/>
                  </a:lnTo>
                  <a:lnTo>
                    <a:pt x="299" y="26"/>
                  </a:lnTo>
                  <a:lnTo>
                    <a:pt x="307" y="26"/>
                  </a:lnTo>
                  <a:lnTo>
                    <a:pt x="307" y="28"/>
                  </a:lnTo>
                  <a:lnTo>
                    <a:pt x="329" y="23"/>
                  </a:lnTo>
                  <a:lnTo>
                    <a:pt x="329" y="22"/>
                  </a:lnTo>
                  <a:lnTo>
                    <a:pt x="338" y="22"/>
                  </a:lnTo>
                  <a:lnTo>
                    <a:pt x="338" y="23"/>
                  </a:lnTo>
                  <a:lnTo>
                    <a:pt x="345" y="22"/>
                  </a:lnTo>
                  <a:lnTo>
                    <a:pt x="345" y="21"/>
                  </a:lnTo>
                  <a:lnTo>
                    <a:pt x="353" y="21"/>
                  </a:lnTo>
                  <a:lnTo>
                    <a:pt x="353" y="22"/>
                  </a:lnTo>
                  <a:lnTo>
                    <a:pt x="368" y="19"/>
                  </a:lnTo>
                  <a:lnTo>
                    <a:pt x="368" y="18"/>
                  </a:lnTo>
                  <a:lnTo>
                    <a:pt x="375" y="18"/>
                  </a:lnTo>
                  <a:lnTo>
                    <a:pt x="390" y="16"/>
                  </a:lnTo>
                  <a:lnTo>
                    <a:pt x="399" y="15"/>
                  </a:lnTo>
                  <a:lnTo>
                    <a:pt x="406" y="15"/>
                  </a:lnTo>
                  <a:lnTo>
                    <a:pt x="406" y="16"/>
                  </a:lnTo>
                  <a:lnTo>
                    <a:pt x="414" y="15"/>
                  </a:lnTo>
                  <a:lnTo>
                    <a:pt x="414" y="13"/>
                  </a:lnTo>
                  <a:lnTo>
                    <a:pt x="421" y="13"/>
                  </a:lnTo>
                  <a:lnTo>
                    <a:pt x="421" y="15"/>
                  </a:lnTo>
                  <a:lnTo>
                    <a:pt x="429" y="13"/>
                  </a:lnTo>
                  <a:lnTo>
                    <a:pt x="429" y="12"/>
                  </a:lnTo>
                  <a:lnTo>
                    <a:pt x="443" y="12"/>
                  </a:lnTo>
                  <a:lnTo>
                    <a:pt x="443" y="13"/>
                  </a:lnTo>
                  <a:lnTo>
                    <a:pt x="451" y="12"/>
                  </a:lnTo>
                  <a:lnTo>
                    <a:pt x="451" y="10"/>
                  </a:lnTo>
                  <a:lnTo>
                    <a:pt x="458" y="10"/>
                  </a:lnTo>
                  <a:lnTo>
                    <a:pt x="458" y="12"/>
                  </a:lnTo>
                  <a:lnTo>
                    <a:pt x="466" y="10"/>
                  </a:lnTo>
                  <a:lnTo>
                    <a:pt x="466" y="9"/>
                  </a:lnTo>
                  <a:lnTo>
                    <a:pt x="482" y="9"/>
                  </a:lnTo>
                  <a:lnTo>
                    <a:pt x="482" y="10"/>
                  </a:lnTo>
                  <a:lnTo>
                    <a:pt x="489" y="9"/>
                  </a:lnTo>
                  <a:lnTo>
                    <a:pt x="489" y="7"/>
                  </a:lnTo>
                  <a:lnTo>
                    <a:pt x="504" y="7"/>
                  </a:lnTo>
                  <a:lnTo>
                    <a:pt x="504" y="9"/>
                  </a:lnTo>
                  <a:lnTo>
                    <a:pt x="512" y="7"/>
                  </a:lnTo>
                  <a:lnTo>
                    <a:pt x="512" y="6"/>
                  </a:lnTo>
                  <a:lnTo>
                    <a:pt x="528" y="6"/>
                  </a:lnTo>
                  <a:lnTo>
                    <a:pt x="528" y="7"/>
                  </a:lnTo>
                  <a:lnTo>
                    <a:pt x="535" y="6"/>
                  </a:lnTo>
                  <a:lnTo>
                    <a:pt x="535" y="4"/>
                  </a:lnTo>
                  <a:lnTo>
                    <a:pt x="550" y="4"/>
                  </a:lnTo>
                  <a:lnTo>
                    <a:pt x="550" y="6"/>
                  </a:lnTo>
                  <a:lnTo>
                    <a:pt x="558" y="4"/>
                  </a:lnTo>
                  <a:lnTo>
                    <a:pt x="558" y="3"/>
                  </a:lnTo>
                  <a:lnTo>
                    <a:pt x="587" y="3"/>
                  </a:lnTo>
                  <a:lnTo>
                    <a:pt x="596" y="1"/>
                  </a:lnTo>
                  <a:lnTo>
                    <a:pt x="641" y="1"/>
                  </a:lnTo>
                  <a:lnTo>
                    <a:pt x="641" y="3"/>
                  </a:lnTo>
                  <a:lnTo>
                    <a:pt x="648" y="1"/>
                  </a:lnTo>
                  <a:lnTo>
                    <a:pt x="648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9" name="テキスト ボックス 2098"/>
                <p:cNvSpPr txBox="1"/>
                <p:nvPr/>
              </p:nvSpPr>
              <p:spPr>
                <a:xfrm>
                  <a:off x="2857306" y="3000005"/>
                  <a:ext cx="19143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ja-JP" sz="2400" b="0" i="0" smtClean="0">
                            <a:solidFill>
                              <a:srgbClr val="00BFBF"/>
                            </a:solidFill>
                            <a:latin typeface="Cambria Math"/>
                          </a:rPr>
                          <m:t>Gamma</m:t>
                        </m:r>
                        <m:r>
                          <a:rPr kumimoji="1" lang="en-US" altLang="ja-JP" sz="2400" b="0" i="1" smtClean="0">
                            <a:solidFill>
                              <a:srgbClr val="00BFBF"/>
                            </a:solidFill>
                            <a:latin typeface="Cambria Math"/>
                          </a:rPr>
                          <m:t>(1,1</m:t>
                        </m:r>
                        <m:r>
                          <a:rPr kumimoji="1" lang="en-US" altLang="ja-JP" sz="2400" b="0" i="1" smtClean="0">
                            <a:solidFill>
                              <a:srgbClr val="009999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kumimoji="1" lang="ja-JP" altLang="en-US" sz="2400" dirty="0">
                    <a:solidFill>
                      <a:srgbClr val="009999"/>
                    </a:solidFill>
                  </a:endParaRPr>
                </a:p>
              </p:txBody>
            </p:sp>
          </mc:Choice>
          <mc:Fallback xmlns="">
            <p:sp>
              <p:nvSpPr>
                <p:cNvPr id="2099" name="テキスト ボックス 20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7306" y="3000005"/>
                  <a:ext cx="1914307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r="-637" b="-1710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テキスト ボックス 83"/>
                <p:cNvSpPr txBox="1"/>
                <p:nvPr/>
              </p:nvSpPr>
              <p:spPr>
                <a:xfrm>
                  <a:off x="5249981" y="2996952"/>
                  <a:ext cx="19143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ja-JP" sz="2400" b="0" i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Gamma</m:t>
                        </m:r>
                        <m:r>
                          <a:rPr kumimoji="1" lang="en-US" altLang="ja-JP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(2,1)</m:t>
                        </m:r>
                      </m:oMath>
                    </m:oMathPara>
                  </a14:m>
                  <a:endParaRPr kumimoji="1" lang="ja-JP" alt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テキスト ボックス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9981" y="2996952"/>
                  <a:ext cx="1914307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955" b="-18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テキスト ボックス 84"/>
                <p:cNvSpPr txBox="1"/>
                <p:nvPr/>
              </p:nvSpPr>
              <p:spPr>
                <a:xfrm>
                  <a:off x="2857306" y="2530427"/>
                  <a:ext cx="21467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ja-JP" sz="2400" b="0" i="0" smtClean="0">
                            <a:solidFill>
                              <a:srgbClr val="BF00BF"/>
                            </a:solidFill>
                            <a:latin typeface="Cambria Math"/>
                          </a:rPr>
                          <m:t>Gamma</m:t>
                        </m:r>
                        <m:r>
                          <a:rPr kumimoji="1" lang="en-US" altLang="ja-JP" sz="2400" b="0" i="1" smtClean="0">
                            <a:solidFill>
                              <a:srgbClr val="BF00BF"/>
                            </a:solidFill>
                            <a:latin typeface="Cambria Math"/>
                          </a:rPr>
                          <m:t>(0.5,1)</m:t>
                        </m:r>
                      </m:oMath>
                    </m:oMathPara>
                  </a14:m>
                  <a:endParaRPr kumimoji="1" lang="ja-JP" altLang="en-US" sz="2400" dirty="0">
                    <a:solidFill>
                      <a:srgbClr val="BF00BF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テキスト ボックス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7306" y="2530427"/>
                  <a:ext cx="2146742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568" b="-1710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テキスト ボックス 85"/>
                <p:cNvSpPr txBox="1"/>
                <p:nvPr/>
              </p:nvSpPr>
              <p:spPr>
                <a:xfrm>
                  <a:off x="2857306" y="2060848"/>
                  <a:ext cx="21467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ja-JP" sz="2400" b="0" i="0" smtClean="0">
                            <a:solidFill>
                              <a:srgbClr val="FF00FF"/>
                            </a:solidFill>
                            <a:latin typeface="Cambria Math"/>
                          </a:rPr>
                          <m:t>Gamma</m:t>
                        </m:r>
                        <m:r>
                          <a:rPr kumimoji="1" lang="en-US" altLang="ja-JP" sz="2400" b="0" i="1" smtClean="0">
                            <a:solidFill>
                              <a:srgbClr val="FF00FF"/>
                            </a:solidFill>
                            <a:latin typeface="Cambria Math"/>
                          </a:rPr>
                          <m:t>(0.1,1)</m:t>
                        </m:r>
                      </m:oMath>
                    </m:oMathPara>
                  </a14:m>
                  <a:endParaRPr kumimoji="1" lang="ja-JP" altLang="en-US" sz="2400" dirty="0">
                    <a:solidFill>
                      <a:srgbClr val="FF00FF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テキスト ボックス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7306" y="2060848"/>
                  <a:ext cx="2146742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568" b="-1710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01" name="直線コネクタ 2100"/>
            <p:cNvCxnSpPr>
              <a:stCxn id="86" idx="1"/>
              <a:endCxn id="2091" idx="50"/>
            </p:cNvCxnSpPr>
            <p:nvPr/>
          </p:nvCxnSpPr>
          <p:spPr>
            <a:xfrm flipH="1">
              <a:off x="1755776" y="2291681"/>
              <a:ext cx="1101530" cy="1154785"/>
            </a:xfrm>
            <a:prstGeom prst="line">
              <a:avLst/>
            </a:prstGeom>
            <a:ln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/>
            <p:cNvCxnSpPr>
              <a:stCxn id="85" idx="1"/>
              <a:endCxn id="2093" idx="55"/>
            </p:cNvCxnSpPr>
            <p:nvPr/>
          </p:nvCxnSpPr>
          <p:spPr>
            <a:xfrm flipH="1">
              <a:off x="1974851" y="2761260"/>
              <a:ext cx="882455" cy="841732"/>
            </a:xfrm>
            <a:prstGeom prst="line">
              <a:avLst/>
            </a:prstGeom>
            <a:ln>
              <a:solidFill>
                <a:srgbClr val="BF00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6" name="直線コネクタ 2105"/>
            <p:cNvCxnSpPr>
              <a:stCxn id="2099" idx="1"/>
              <a:endCxn id="2095" idx="8"/>
            </p:cNvCxnSpPr>
            <p:nvPr/>
          </p:nvCxnSpPr>
          <p:spPr>
            <a:xfrm flipH="1">
              <a:off x="2514601" y="3230838"/>
              <a:ext cx="342705" cy="481087"/>
            </a:xfrm>
            <a:prstGeom prst="line">
              <a:avLst/>
            </a:prstGeom>
            <a:ln>
              <a:solidFill>
                <a:srgbClr val="00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/>
            <p:cNvCxnSpPr>
              <a:stCxn id="84" idx="1"/>
              <a:endCxn id="2096" idx="53"/>
            </p:cNvCxnSpPr>
            <p:nvPr/>
          </p:nvCxnSpPr>
          <p:spPr>
            <a:xfrm flipH="1">
              <a:off x="4829176" y="3227785"/>
              <a:ext cx="420805" cy="58461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テキスト ボックス 67"/>
            <p:cNvSpPr txBox="1"/>
            <p:nvPr/>
          </p:nvSpPr>
          <p:spPr>
            <a:xfrm>
              <a:off x="1401014" y="2010171"/>
              <a:ext cx="311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>
                  <a:latin typeface="小塚明朝 Pr6N R" pitchFamily="18" charset="-128"/>
                  <a:ea typeface="小塚明朝 Pr6N R" pitchFamily="18" charset="-128"/>
                </a:rPr>
                <a:t>6</a:t>
              </a:r>
              <a:endParaRPr kumimoji="1" lang="ja-JP" altLang="en-US" sz="1600" dirty="0">
                <a:latin typeface="小塚明朝 Pr6N R" pitchFamily="18" charset="-128"/>
                <a:ea typeface="小塚明朝 Pr6N R" pitchFamily="18" charset="-128"/>
              </a:endParaRPr>
            </a:p>
          </p:txBody>
        </p:sp>
        <p:sp>
          <p:nvSpPr>
            <p:cNvPr id="106" name="テキスト ボックス 105"/>
            <p:cNvSpPr txBox="1"/>
            <p:nvPr/>
          </p:nvSpPr>
          <p:spPr>
            <a:xfrm>
              <a:off x="1439118" y="3868199"/>
              <a:ext cx="311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>
                  <a:latin typeface="小塚明朝 Pr6N R" pitchFamily="18" charset="-128"/>
                  <a:ea typeface="小塚明朝 Pr6N R" pitchFamily="18" charset="-128"/>
                </a:rPr>
                <a:t>0</a:t>
              </a:r>
              <a:endParaRPr kumimoji="1" lang="ja-JP" altLang="en-US" sz="1600" dirty="0">
                <a:latin typeface="小塚明朝 Pr6N R" pitchFamily="18" charset="-128"/>
                <a:ea typeface="小塚明朝 Pr6N R" pitchFamily="18" charset="-128"/>
              </a:endParaRPr>
            </a:p>
          </p:txBody>
        </p:sp>
        <p:sp>
          <p:nvSpPr>
            <p:cNvPr id="107" name="テキスト ボックス 106"/>
            <p:cNvSpPr txBox="1"/>
            <p:nvPr/>
          </p:nvSpPr>
          <p:spPr>
            <a:xfrm>
              <a:off x="7481776" y="3868199"/>
              <a:ext cx="482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 smtClean="0">
                  <a:latin typeface="小塚明朝 Pr6N R" pitchFamily="18" charset="-128"/>
                  <a:ea typeface="小塚明朝 Pr6N R" pitchFamily="18" charset="-128"/>
                </a:rPr>
                <a:t>0.5</a:t>
              </a:r>
              <a:endParaRPr kumimoji="1" lang="ja-JP" altLang="en-US" sz="1600" dirty="0">
                <a:latin typeface="小塚明朝 Pr6N R" pitchFamily="18" charset="-128"/>
                <a:ea typeface="小塚明朝 Pr6N R" pitchFamily="18" charset="-128"/>
              </a:endParaRPr>
            </a:p>
          </p:txBody>
        </p:sp>
        <p:sp>
          <p:nvSpPr>
            <p:cNvPr id="108" name="テキスト ボックス 107"/>
            <p:cNvSpPr txBox="1"/>
            <p:nvPr/>
          </p:nvSpPr>
          <p:spPr>
            <a:xfrm>
              <a:off x="6276864" y="3868199"/>
              <a:ext cx="482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 smtClean="0">
                  <a:latin typeface="小塚明朝 Pr6N R" pitchFamily="18" charset="-128"/>
                  <a:ea typeface="小塚明朝 Pr6N R" pitchFamily="18" charset="-128"/>
                </a:rPr>
                <a:t>0.4</a:t>
              </a:r>
              <a:endParaRPr kumimoji="1" lang="ja-JP" altLang="en-US" sz="1600" dirty="0">
                <a:latin typeface="小塚明朝 Pr6N R" pitchFamily="18" charset="-128"/>
                <a:ea typeface="小塚明朝 Pr6N R" pitchFamily="18" charset="-128"/>
              </a:endParaRPr>
            </a:p>
          </p:txBody>
        </p:sp>
        <p:sp>
          <p:nvSpPr>
            <p:cNvPr id="109" name="Line 48"/>
            <p:cNvSpPr>
              <a:spLocks noChangeShapeType="1"/>
            </p:cNvSpPr>
            <p:nvPr/>
          </p:nvSpPr>
          <p:spPr bwMode="auto">
            <a:xfrm flipH="1">
              <a:off x="5237919" y="3861048"/>
              <a:ext cx="6032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0" name="テキスト ボックス 109"/>
            <p:cNvSpPr txBox="1"/>
            <p:nvPr/>
          </p:nvSpPr>
          <p:spPr>
            <a:xfrm>
              <a:off x="5075884" y="3868199"/>
              <a:ext cx="482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 smtClean="0">
                  <a:latin typeface="小塚明朝 Pr6N R" pitchFamily="18" charset="-128"/>
                  <a:ea typeface="小塚明朝 Pr6N R" pitchFamily="18" charset="-128"/>
                </a:rPr>
                <a:t>0.3</a:t>
              </a:r>
              <a:endParaRPr kumimoji="1" lang="ja-JP" altLang="en-US" sz="1600" dirty="0">
                <a:latin typeface="小塚明朝 Pr6N R" pitchFamily="18" charset="-128"/>
                <a:ea typeface="小塚明朝 Pr6N R" pitchFamily="18" charset="-128"/>
              </a:endParaRPr>
            </a:p>
          </p:txBody>
        </p:sp>
        <p:sp>
          <p:nvSpPr>
            <p:cNvPr id="111" name="テキスト ボックス 110"/>
            <p:cNvSpPr txBox="1"/>
            <p:nvPr/>
          </p:nvSpPr>
          <p:spPr>
            <a:xfrm>
              <a:off x="3851920" y="3868199"/>
              <a:ext cx="482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 smtClean="0">
                  <a:latin typeface="小塚明朝 Pr6N R" pitchFamily="18" charset="-128"/>
                  <a:ea typeface="小塚明朝 Pr6N R" pitchFamily="18" charset="-128"/>
                </a:rPr>
                <a:t>0.2</a:t>
              </a:r>
              <a:endParaRPr kumimoji="1" lang="ja-JP" altLang="en-US" sz="1600" dirty="0">
                <a:latin typeface="小塚明朝 Pr6N R" pitchFamily="18" charset="-128"/>
                <a:ea typeface="小塚明朝 Pr6N R" pitchFamily="18" charset="-128"/>
              </a:endParaRPr>
            </a:p>
          </p:txBody>
        </p:sp>
        <p:sp>
          <p:nvSpPr>
            <p:cNvPr id="112" name="テキスト ボックス 111"/>
            <p:cNvSpPr txBox="1"/>
            <p:nvPr/>
          </p:nvSpPr>
          <p:spPr>
            <a:xfrm>
              <a:off x="2658542" y="3868199"/>
              <a:ext cx="482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 smtClean="0">
                  <a:latin typeface="小塚明朝 Pr6N R" pitchFamily="18" charset="-128"/>
                  <a:ea typeface="小塚明朝 Pr6N R" pitchFamily="18" charset="-128"/>
                </a:rPr>
                <a:t>0.1</a:t>
              </a:r>
              <a:endParaRPr kumimoji="1" lang="ja-JP" altLang="en-US" sz="1600" dirty="0">
                <a:latin typeface="小塚明朝 Pr6N R" pitchFamily="18" charset="-128"/>
                <a:ea typeface="小塚明朝 Pr6N R" pitchFamily="18" charset="-128"/>
              </a:endParaRPr>
            </a:p>
          </p:txBody>
        </p:sp>
        <p:sp>
          <p:nvSpPr>
            <p:cNvPr id="114" name="テキスト ボックス 113"/>
            <p:cNvSpPr txBox="1"/>
            <p:nvPr/>
          </p:nvSpPr>
          <p:spPr>
            <a:xfrm>
              <a:off x="1401014" y="2570705"/>
              <a:ext cx="311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 smtClean="0">
                  <a:latin typeface="小塚明朝 Pr6N R" pitchFamily="18" charset="-128"/>
                  <a:ea typeface="小塚明朝 Pr6N R" pitchFamily="18" charset="-128"/>
                </a:rPr>
                <a:t>4</a:t>
              </a:r>
              <a:endParaRPr kumimoji="1" lang="ja-JP" altLang="en-US" sz="1600" dirty="0">
                <a:latin typeface="小塚明朝 Pr6N R" pitchFamily="18" charset="-128"/>
                <a:ea typeface="小塚明朝 Pr6N R" pitchFamily="18" charset="-128"/>
              </a:endParaRPr>
            </a:p>
          </p:txBody>
        </p:sp>
        <p:sp>
          <p:nvSpPr>
            <p:cNvPr id="115" name="テキスト ボックス 114"/>
            <p:cNvSpPr txBox="1"/>
            <p:nvPr/>
          </p:nvSpPr>
          <p:spPr>
            <a:xfrm>
              <a:off x="1401014" y="3132642"/>
              <a:ext cx="311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 smtClean="0">
                  <a:latin typeface="小塚明朝 Pr6N R" pitchFamily="18" charset="-128"/>
                  <a:ea typeface="小塚明朝 Pr6N R" pitchFamily="18" charset="-128"/>
                </a:rPr>
                <a:t>2</a:t>
              </a:r>
              <a:endParaRPr kumimoji="1" lang="ja-JP" altLang="en-US" sz="1600" dirty="0">
                <a:latin typeface="小塚明朝 Pr6N R" pitchFamily="18" charset="-128"/>
                <a:ea typeface="小塚明朝 Pr6N R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2098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/>
          <p:cNvCxnSpPr/>
          <p:nvPr/>
        </p:nvCxnSpPr>
        <p:spPr>
          <a:xfrm>
            <a:off x="2195736" y="2708920"/>
            <a:ext cx="424847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6012160" y="2708920"/>
                <a:ext cx="40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/>
                        </a:rPr>
                        <m:t>𝑈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2708920"/>
                <a:ext cx="400751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コネクタ 5"/>
          <p:cNvCxnSpPr/>
          <p:nvPr/>
        </p:nvCxnSpPr>
        <p:spPr>
          <a:xfrm flipV="1">
            <a:off x="2627784" y="2348880"/>
            <a:ext cx="0" cy="360040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2843808" y="2564904"/>
            <a:ext cx="0" cy="144016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3275856" y="2433092"/>
            <a:ext cx="0" cy="288032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3491880" y="2060848"/>
            <a:ext cx="0" cy="648072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 flipV="1">
            <a:off x="3707904" y="2564904"/>
            <a:ext cx="0" cy="144016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 flipV="1">
            <a:off x="4211960" y="1916832"/>
            <a:ext cx="0" cy="792088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5508104" y="2420888"/>
            <a:ext cx="0" cy="288032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V="1">
            <a:off x="5868144" y="2564904"/>
            <a:ext cx="0" cy="144016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 flipV="1">
            <a:off x="6012160" y="2420888"/>
            <a:ext cx="0" cy="288032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V="1">
            <a:off x="4860032" y="2204864"/>
            <a:ext cx="0" cy="504056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5076056" y="2154900"/>
            <a:ext cx="0" cy="554020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 flipV="1">
            <a:off x="5148064" y="2420888"/>
            <a:ext cx="0" cy="288032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 flipV="1">
            <a:off x="4283968" y="1700808"/>
            <a:ext cx="0" cy="1008112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4499992" y="2564904"/>
            <a:ext cx="0" cy="144016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4572000" y="2420888"/>
            <a:ext cx="0" cy="288032"/>
          </a:xfrm>
          <a:prstGeom prst="line">
            <a:avLst/>
          </a:prstGeom>
          <a:ln w="19050">
            <a:solidFill>
              <a:srgbClr val="66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V="1">
            <a:off x="2348136" y="1556792"/>
            <a:ext cx="0" cy="1304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フリーフォーム 32"/>
          <p:cNvSpPr/>
          <p:nvPr/>
        </p:nvSpPr>
        <p:spPr>
          <a:xfrm>
            <a:off x="2400300" y="1727014"/>
            <a:ext cx="3862388" cy="909898"/>
          </a:xfrm>
          <a:custGeom>
            <a:avLst/>
            <a:gdLst>
              <a:gd name="connsiteX0" fmla="*/ 0 w 3862388"/>
              <a:gd name="connsiteY0" fmla="*/ 892542 h 916354"/>
              <a:gd name="connsiteX1" fmla="*/ 485775 w 3862388"/>
              <a:gd name="connsiteY1" fmla="*/ 811579 h 916354"/>
              <a:gd name="connsiteX2" fmla="*/ 1004888 w 3862388"/>
              <a:gd name="connsiteY2" fmla="*/ 592504 h 916354"/>
              <a:gd name="connsiteX3" fmla="*/ 1528763 w 3862388"/>
              <a:gd name="connsiteY3" fmla="*/ 221029 h 916354"/>
              <a:gd name="connsiteX4" fmla="*/ 1881188 w 3862388"/>
              <a:gd name="connsiteY4" fmla="*/ 11479 h 916354"/>
              <a:gd name="connsiteX5" fmla="*/ 2562225 w 3862388"/>
              <a:gd name="connsiteY5" fmla="*/ 563929 h 916354"/>
              <a:gd name="connsiteX6" fmla="*/ 3281363 w 3862388"/>
              <a:gd name="connsiteY6" fmla="*/ 816342 h 916354"/>
              <a:gd name="connsiteX7" fmla="*/ 3862388 w 3862388"/>
              <a:gd name="connsiteY7" fmla="*/ 916354 h 916354"/>
              <a:gd name="connsiteX0" fmla="*/ 0 w 3862388"/>
              <a:gd name="connsiteY0" fmla="*/ 881204 h 905016"/>
              <a:gd name="connsiteX1" fmla="*/ 485775 w 3862388"/>
              <a:gd name="connsiteY1" fmla="*/ 800241 h 905016"/>
              <a:gd name="connsiteX2" fmla="*/ 1004888 w 3862388"/>
              <a:gd name="connsiteY2" fmla="*/ 581166 h 905016"/>
              <a:gd name="connsiteX3" fmla="*/ 1528763 w 3862388"/>
              <a:gd name="connsiteY3" fmla="*/ 209691 h 905016"/>
              <a:gd name="connsiteX4" fmla="*/ 1881188 w 3862388"/>
              <a:gd name="connsiteY4" fmla="*/ 141 h 905016"/>
              <a:gd name="connsiteX5" fmla="*/ 2562225 w 3862388"/>
              <a:gd name="connsiteY5" fmla="*/ 552591 h 905016"/>
              <a:gd name="connsiteX6" fmla="*/ 3281363 w 3862388"/>
              <a:gd name="connsiteY6" fmla="*/ 805004 h 905016"/>
              <a:gd name="connsiteX7" fmla="*/ 3862388 w 3862388"/>
              <a:gd name="connsiteY7" fmla="*/ 905016 h 905016"/>
              <a:gd name="connsiteX0" fmla="*/ 0 w 3862388"/>
              <a:gd name="connsiteY0" fmla="*/ 885634 h 909446"/>
              <a:gd name="connsiteX1" fmla="*/ 485775 w 3862388"/>
              <a:gd name="connsiteY1" fmla="*/ 804671 h 909446"/>
              <a:gd name="connsiteX2" fmla="*/ 1004888 w 3862388"/>
              <a:gd name="connsiteY2" fmla="*/ 585596 h 909446"/>
              <a:gd name="connsiteX3" fmla="*/ 1466850 w 3862388"/>
              <a:gd name="connsiteY3" fmla="*/ 309371 h 909446"/>
              <a:gd name="connsiteX4" fmla="*/ 1881188 w 3862388"/>
              <a:gd name="connsiteY4" fmla="*/ 4571 h 909446"/>
              <a:gd name="connsiteX5" fmla="*/ 2562225 w 3862388"/>
              <a:gd name="connsiteY5" fmla="*/ 557021 h 909446"/>
              <a:gd name="connsiteX6" fmla="*/ 3281363 w 3862388"/>
              <a:gd name="connsiteY6" fmla="*/ 809434 h 909446"/>
              <a:gd name="connsiteX7" fmla="*/ 3862388 w 3862388"/>
              <a:gd name="connsiteY7" fmla="*/ 909446 h 909446"/>
              <a:gd name="connsiteX0" fmla="*/ 0 w 3862388"/>
              <a:gd name="connsiteY0" fmla="*/ 883287 h 907099"/>
              <a:gd name="connsiteX1" fmla="*/ 485775 w 3862388"/>
              <a:gd name="connsiteY1" fmla="*/ 802324 h 907099"/>
              <a:gd name="connsiteX2" fmla="*/ 1004888 w 3862388"/>
              <a:gd name="connsiteY2" fmla="*/ 583249 h 907099"/>
              <a:gd name="connsiteX3" fmla="*/ 1438275 w 3862388"/>
              <a:gd name="connsiteY3" fmla="*/ 368937 h 907099"/>
              <a:gd name="connsiteX4" fmla="*/ 1881188 w 3862388"/>
              <a:gd name="connsiteY4" fmla="*/ 2224 h 907099"/>
              <a:gd name="connsiteX5" fmla="*/ 2562225 w 3862388"/>
              <a:gd name="connsiteY5" fmla="*/ 554674 h 907099"/>
              <a:gd name="connsiteX6" fmla="*/ 3281363 w 3862388"/>
              <a:gd name="connsiteY6" fmla="*/ 807087 h 907099"/>
              <a:gd name="connsiteX7" fmla="*/ 3862388 w 3862388"/>
              <a:gd name="connsiteY7" fmla="*/ 907099 h 907099"/>
              <a:gd name="connsiteX0" fmla="*/ 0 w 3862388"/>
              <a:gd name="connsiteY0" fmla="*/ 883884 h 907696"/>
              <a:gd name="connsiteX1" fmla="*/ 485775 w 3862388"/>
              <a:gd name="connsiteY1" fmla="*/ 802921 h 907696"/>
              <a:gd name="connsiteX2" fmla="*/ 1004888 w 3862388"/>
              <a:gd name="connsiteY2" fmla="*/ 583846 h 907696"/>
              <a:gd name="connsiteX3" fmla="*/ 1381125 w 3862388"/>
              <a:gd name="connsiteY3" fmla="*/ 350484 h 907696"/>
              <a:gd name="connsiteX4" fmla="*/ 1881188 w 3862388"/>
              <a:gd name="connsiteY4" fmla="*/ 2821 h 907696"/>
              <a:gd name="connsiteX5" fmla="*/ 2562225 w 3862388"/>
              <a:gd name="connsiteY5" fmla="*/ 555271 h 907696"/>
              <a:gd name="connsiteX6" fmla="*/ 3281363 w 3862388"/>
              <a:gd name="connsiteY6" fmla="*/ 807684 h 907696"/>
              <a:gd name="connsiteX7" fmla="*/ 3862388 w 3862388"/>
              <a:gd name="connsiteY7" fmla="*/ 907696 h 907696"/>
              <a:gd name="connsiteX0" fmla="*/ 0 w 3862388"/>
              <a:gd name="connsiteY0" fmla="*/ 883884 h 907696"/>
              <a:gd name="connsiteX1" fmla="*/ 485775 w 3862388"/>
              <a:gd name="connsiteY1" fmla="*/ 802921 h 907696"/>
              <a:gd name="connsiteX2" fmla="*/ 1004888 w 3862388"/>
              <a:gd name="connsiteY2" fmla="*/ 583846 h 907696"/>
              <a:gd name="connsiteX3" fmla="*/ 1381125 w 3862388"/>
              <a:gd name="connsiteY3" fmla="*/ 350484 h 907696"/>
              <a:gd name="connsiteX4" fmla="*/ 1881188 w 3862388"/>
              <a:gd name="connsiteY4" fmla="*/ 2821 h 907696"/>
              <a:gd name="connsiteX5" fmla="*/ 2562225 w 3862388"/>
              <a:gd name="connsiteY5" fmla="*/ 555271 h 907696"/>
              <a:gd name="connsiteX6" fmla="*/ 3290888 w 3862388"/>
              <a:gd name="connsiteY6" fmla="*/ 836259 h 907696"/>
              <a:gd name="connsiteX7" fmla="*/ 3862388 w 3862388"/>
              <a:gd name="connsiteY7" fmla="*/ 907696 h 907696"/>
              <a:gd name="connsiteX0" fmla="*/ 0 w 3862388"/>
              <a:gd name="connsiteY0" fmla="*/ 883905 h 907717"/>
              <a:gd name="connsiteX1" fmla="*/ 485775 w 3862388"/>
              <a:gd name="connsiteY1" fmla="*/ 802942 h 907717"/>
              <a:gd name="connsiteX2" fmla="*/ 1000125 w 3862388"/>
              <a:gd name="connsiteY2" fmla="*/ 598154 h 907717"/>
              <a:gd name="connsiteX3" fmla="*/ 1381125 w 3862388"/>
              <a:gd name="connsiteY3" fmla="*/ 350505 h 907717"/>
              <a:gd name="connsiteX4" fmla="*/ 1881188 w 3862388"/>
              <a:gd name="connsiteY4" fmla="*/ 2842 h 907717"/>
              <a:gd name="connsiteX5" fmla="*/ 2562225 w 3862388"/>
              <a:gd name="connsiteY5" fmla="*/ 555292 h 907717"/>
              <a:gd name="connsiteX6" fmla="*/ 3290888 w 3862388"/>
              <a:gd name="connsiteY6" fmla="*/ 836280 h 907717"/>
              <a:gd name="connsiteX7" fmla="*/ 3862388 w 3862388"/>
              <a:gd name="connsiteY7" fmla="*/ 907717 h 907717"/>
              <a:gd name="connsiteX0" fmla="*/ 0 w 3862388"/>
              <a:gd name="connsiteY0" fmla="*/ 885672 h 909484"/>
              <a:gd name="connsiteX1" fmla="*/ 485775 w 3862388"/>
              <a:gd name="connsiteY1" fmla="*/ 804709 h 909484"/>
              <a:gd name="connsiteX2" fmla="*/ 1000125 w 3862388"/>
              <a:gd name="connsiteY2" fmla="*/ 599921 h 909484"/>
              <a:gd name="connsiteX3" fmla="*/ 1433513 w 3862388"/>
              <a:gd name="connsiteY3" fmla="*/ 309409 h 909484"/>
              <a:gd name="connsiteX4" fmla="*/ 1881188 w 3862388"/>
              <a:gd name="connsiteY4" fmla="*/ 4609 h 909484"/>
              <a:gd name="connsiteX5" fmla="*/ 2562225 w 3862388"/>
              <a:gd name="connsiteY5" fmla="*/ 557059 h 909484"/>
              <a:gd name="connsiteX6" fmla="*/ 3290888 w 3862388"/>
              <a:gd name="connsiteY6" fmla="*/ 838047 h 909484"/>
              <a:gd name="connsiteX7" fmla="*/ 3862388 w 3862388"/>
              <a:gd name="connsiteY7" fmla="*/ 909484 h 909484"/>
              <a:gd name="connsiteX0" fmla="*/ 0 w 3862388"/>
              <a:gd name="connsiteY0" fmla="*/ 886086 h 909898"/>
              <a:gd name="connsiteX1" fmla="*/ 485775 w 3862388"/>
              <a:gd name="connsiteY1" fmla="*/ 805123 h 909898"/>
              <a:gd name="connsiteX2" fmla="*/ 1000125 w 3862388"/>
              <a:gd name="connsiteY2" fmla="*/ 600335 h 909898"/>
              <a:gd name="connsiteX3" fmla="*/ 1433513 w 3862388"/>
              <a:gd name="connsiteY3" fmla="*/ 309823 h 909898"/>
              <a:gd name="connsiteX4" fmla="*/ 1881188 w 3862388"/>
              <a:gd name="connsiteY4" fmla="*/ 5023 h 909898"/>
              <a:gd name="connsiteX5" fmla="*/ 2562225 w 3862388"/>
              <a:gd name="connsiteY5" fmla="*/ 557473 h 909898"/>
              <a:gd name="connsiteX6" fmla="*/ 3290888 w 3862388"/>
              <a:gd name="connsiteY6" fmla="*/ 838461 h 909898"/>
              <a:gd name="connsiteX7" fmla="*/ 3862388 w 3862388"/>
              <a:gd name="connsiteY7" fmla="*/ 909898 h 90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2388" h="909898">
                <a:moveTo>
                  <a:pt x="0" y="886086"/>
                </a:moveTo>
                <a:cubicBezTo>
                  <a:pt x="159147" y="870607"/>
                  <a:pt x="319087" y="852748"/>
                  <a:pt x="485775" y="805123"/>
                </a:cubicBezTo>
                <a:cubicBezTo>
                  <a:pt x="652463" y="757498"/>
                  <a:pt x="842169" y="682885"/>
                  <a:pt x="1000125" y="600335"/>
                </a:cubicBezTo>
                <a:cubicBezTo>
                  <a:pt x="1158081" y="517785"/>
                  <a:pt x="1291432" y="432855"/>
                  <a:pt x="1433513" y="309823"/>
                </a:cubicBezTo>
                <a:cubicBezTo>
                  <a:pt x="1575594" y="186791"/>
                  <a:pt x="1693069" y="-36252"/>
                  <a:pt x="1881188" y="5023"/>
                </a:cubicBezTo>
                <a:cubicBezTo>
                  <a:pt x="2069307" y="46298"/>
                  <a:pt x="2327275" y="418567"/>
                  <a:pt x="2562225" y="557473"/>
                </a:cubicBezTo>
                <a:cubicBezTo>
                  <a:pt x="2797175" y="696379"/>
                  <a:pt x="3074194" y="779723"/>
                  <a:pt x="3290888" y="838461"/>
                </a:cubicBezTo>
                <a:cubicBezTo>
                  <a:pt x="3507582" y="897198"/>
                  <a:pt x="3680222" y="889260"/>
                  <a:pt x="3862388" y="90989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4375990" y="1546384"/>
                <a:ext cx="1354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b="0" dirty="0" smtClean="0">
                    <a:solidFill>
                      <a:schemeClr val="tx1"/>
                    </a:solidFill>
                    <a:latin typeface="小塚明朝 Pr6N R" pitchFamily="18" charset="-128"/>
                    <a:ea typeface="小塚明朝 Pr6N R" pitchFamily="18" charset="-128"/>
                  </a:rPr>
                  <a:t>基底測度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kumimoji="1" lang="ja-JP" altLang="en-US" dirty="0">
                  <a:solidFill>
                    <a:schemeClr val="tx1"/>
                  </a:solidFill>
                  <a:latin typeface="小塚明朝 Pr6N R" pitchFamily="18" charset="-128"/>
                  <a:ea typeface="小塚明朝 Pr6N R" pitchFamily="18" charset="-128"/>
                </a:endParaRPr>
              </a:p>
            </p:txBody>
          </p:sp>
        </mc:Choice>
        <mc:Fallback xmlns=""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990" y="1546384"/>
                <a:ext cx="135447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4054" t="-8333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5724128" y="2167319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6600CC"/>
                          </a:solidFill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kumimoji="1" lang="ja-JP" altLang="en-US" dirty="0">
                  <a:solidFill>
                    <a:srgbClr val="6600CC"/>
                  </a:solidFill>
                </a:endParaRPr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167319"/>
                <a:ext cx="39356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/>
              <p:cNvSpPr/>
              <p:nvPr/>
            </p:nvSpPr>
            <p:spPr>
              <a:xfrm>
                <a:off x="3675162" y="2800543"/>
                <a:ext cx="1059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/>
                        </a:rPr>
                        <m:t>{</m:t>
                      </m:r>
                      <m:sSub>
                        <m:sSubPr>
                          <m:ctrlPr>
                            <a:rPr lang="en-US" altLang="ja-JP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ja-JP" b="1" i="1"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ja-JP" b="1" i="1">
                              <a:latin typeface="Cambria Math"/>
                            </a:rPr>
                            <m:t>𝒉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8" name="正方形/長方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162" y="2800543"/>
                <a:ext cx="1059906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正方形/長方形 38"/>
              <p:cNvSpPr/>
              <p:nvPr/>
            </p:nvSpPr>
            <p:spPr>
              <a:xfrm>
                <a:off x="3654078" y="2137736"/>
                <a:ext cx="4763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9" name="正方形/長方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078" y="2137736"/>
                <a:ext cx="47634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左中かっこ 39"/>
          <p:cNvSpPr/>
          <p:nvPr/>
        </p:nvSpPr>
        <p:spPr>
          <a:xfrm>
            <a:off x="4007057" y="1930350"/>
            <a:ext cx="155448" cy="778570"/>
          </a:xfrm>
          <a:prstGeom prst="leftBrace">
            <a:avLst>
              <a:gd name="adj1" fmla="val 5735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矢印コネクタ 41"/>
          <p:cNvCxnSpPr/>
          <p:nvPr/>
        </p:nvCxnSpPr>
        <p:spPr>
          <a:xfrm flipV="1">
            <a:off x="4211960" y="2727972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693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22989</TotalTime>
  <Words>644</Words>
  <Application>Microsoft Office PowerPoint</Application>
  <PresentationFormat>画面に合わせる (4:3)</PresentationFormat>
  <Paragraphs>238</Paragraphs>
  <Slides>15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6" baseType="lpstr"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yoshii</dc:creator>
  <cp:lastModifiedBy>Kazuyoshi Yoshii</cp:lastModifiedBy>
  <cp:revision>48</cp:revision>
  <dcterms:created xsi:type="dcterms:W3CDTF">2015-06-26T12:25:21Z</dcterms:created>
  <dcterms:modified xsi:type="dcterms:W3CDTF">2016-05-27T12:31:58Z</dcterms:modified>
</cp:coreProperties>
</file>